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 id="283" r:id="rId26"/>
    <p:sldId id="281" r:id="rId27"/>
    <p:sldId id="282" r:id="rId28"/>
    <p:sldId id="291" r:id="rId29"/>
    <p:sldId id="300" r:id="rId30"/>
    <p:sldId id="285" r:id="rId31"/>
    <p:sldId id="286" r:id="rId32"/>
    <p:sldId id="292" r:id="rId33"/>
    <p:sldId id="288" r:id="rId34"/>
    <p:sldId id="294" r:id="rId35"/>
    <p:sldId id="293" r:id="rId36"/>
    <p:sldId id="295" r:id="rId37"/>
    <p:sldId id="296" r:id="rId38"/>
    <p:sldId id="297" r:id="rId39"/>
    <p:sldId id="298" r:id="rId40"/>
    <p:sldId id="29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a:srgbClr val="66FF33"/>
    <a:srgbClr val="FF33CC"/>
    <a:srgbClr val="008000"/>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3" autoAdjust="0"/>
    <p:restoredTop sz="94660"/>
  </p:normalViewPr>
  <p:slideViewPr>
    <p:cSldViewPr snapToGrid="0">
      <p:cViewPr varScale="1">
        <p:scale>
          <a:sx n="63" d="100"/>
          <a:sy n="63" d="100"/>
        </p:scale>
        <p:origin x="5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B3A68-CBFB-4C00-AEA9-BB4D4CC1A48B}" type="doc">
      <dgm:prSet loTypeId="urn:microsoft.com/office/officeart/2005/8/layout/StepDownProcess" loCatId="process" qsTypeId="urn:microsoft.com/office/officeart/2005/8/quickstyle/simple1" qsCatId="simple" csTypeId="urn:microsoft.com/office/officeart/2005/8/colors/colorful4" csCatId="colorful" phldr="1"/>
      <dgm:spPr/>
      <dgm:t>
        <a:bodyPr/>
        <a:lstStyle/>
        <a:p>
          <a:endParaRPr lang="en-IN"/>
        </a:p>
      </dgm:t>
    </dgm:pt>
    <dgm:pt modelId="{3C70E05F-1ED3-4438-84A4-EBD9A12B8F0B}">
      <dgm:prSet phldrT="[Text]" custT="1"/>
      <dgm:spPr>
        <a:scene3d>
          <a:camera prst="orthographicFront"/>
          <a:lightRig rig="threePt" dir="t"/>
        </a:scene3d>
        <a:sp3d>
          <a:bevelT/>
        </a:sp3d>
      </dgm:spPr>
      <dgm:t>
        <a:bodyPr/>
        <a:lstStyle/>
        <a:p>
          <a:r>
            <a:rPr lang="en-US" sz="3200" dirty="0">
              <a:solidFill>
                <a:schemeClr val="accent2">
                  <a:lumMod val="40000"/>
                  <a:lumOff val="60000"/>
                </a:schemeClr>
              </a:solidFill>
            </a:rPr>
            <a:t>Collection</a:t>
          </a:r>
          <a:endParaRPr lang="en-IN" sz="3200" dirty="0">
            <a:solidFill>
              <a:schemeClr val="accent2">
                <a:lumMod val="40000"/>
                <a:lumOff val="60000"/>
              </a:schemeClr>
            </a:solidFill>
          </a:endParaRPr>
        </a:p>
      </dgm:t>
    </dgm:pt>
    <dgm:pt modelId="{B757FB3A-5314-4353-8415-A89FC8D12F7D}" type="parTrans" cxnId="{2E190EF1-CE32-4520-A5B7-134F444AC8F7}">
      <dgm:prSet/>
      <dgm:spPr/>
      <dgm:t>
        <a:bodyPr/>
        <a:lstStyle/>
        <a:p>
          <a:endParaRPr lang="en-IN" sz="2800">
            <a:solidFill>
              <a:schemeClr val="bg1"/>
            </a:solidFill>
          </a:endParaRPr>
        </a:p>
      </dgm:t>
    </dgm:pt>
    <dgm:pt modelId="{5602E0B4-B2D5-4794-AAB0-4C6C165442A2}" type="sibTrans" cxnId="{2E190EF1-CE32-4520-A5B7-134F444AC8F7}">
      <dgm:prSet/>
      <dgm:spPr/>
      <dgm:t>
        <a:bodyPr/>
        <a:lstStyle/>
        <a:p>
          <a:endParaRPr lang="en-IN" sz="2800">
            <a:solidFill>
              <a:schemeClr val="bg1"/>
            </a:solidFill>
          </a:endParaRPr>
        </a:p>
      </dgm:t>
    </dgm:pt>
    <dgm:pt modelId="{D79D960F-4EAB-47EC-B46C-44FA6FABFB7D}">
      <dgm:prSet phldrT="[Text]" custT="1"/>
      <dgm:spPr>
        <a:scene3d>
          <a:camera prst="orthographicFront"/>
          <a:lightRig rig="threePt" dir="t"/>
        </a:scene3d>
        <a:sp3d>
          <a:bevelT/>
        </a:sp3d>
      </dgm:spPr>
      <dgm:t>
        <a:bodyPr/>
        <a:lstStyle/>
        <a:p>
          <a:r>
            <a:rPr lang="en-US" sz="3200" dirty="0" err="1">
              <a:solidFill>
                <a:schemeClr val="bg1"/>
              </a:solidFill>
            </a:rPr>
            <a:t>Organising</a:t>
          </a:r>
          <a:endParaRPr lang="en-IN" sz="3200" dirty="0">
            <a:solidFill>
              <a:schemeClr val="bg1"/>
            </a:solidFill>
          </a:endParaRPr>
        </a:p>
      </dgm:t>
    </dgm:pt>
    <dgm:pt modelId="{D9B0B2BA-C8DC-4A7F-B852-31E5E9602015}" type="parTrans" cxnId="{3388D71B-DF00-4413-BE39-82B3968E2E34}">
      <dgm:prSet/>
      <dgm:spPr/>
      <dgm:t>
        <a:bodyPr/>
        <a:lstStyle/>
        <a:p>
          <a:endParaRPr lang="en-IN" sz="2800">
            <a:solidFill>
              <a:schemeClr val="bg1"/>
            </a:solidFill>
          </a:endParaRPr>
        </a:p>
      </dgm:t>
    </dgm:pt>
    <dgm:pt modelId="{11EA846F-F552-453C-ABE8-1DF00EF9749B}" type="sibTrans" cxnId="{3388D71B-DF00-4413-BE39-82B3968E2E34}">
      <dgm:prSet/>
      <dgm:spPr/>
      <dgm:t>
        <a:bodyPr/>
        <a:lstStyle/>
        <a:p>
          <a:endParaRPr lang="en-IN" sz="2800">
            <a:solidFill>
              <a:schemeClr val="bg1"/>
            </a:solidFill>
          </a:endParaRPr>
        </a:p>
      </dgm:t>
    </dgm:pt>
    <dgm:pt modelId="{BEFB9958-E7E2-46CA-9730-FE3267F5A38B}">
      <dgm:prSet phldrT="[Text]" custT="1"/>
      <dgm:spPr>
        <a:scene3d>
          <a:camera prst="orthographicFront"/>
          <a:lightRig rig="threePt" dir="t"/>
        </a:scene3d>
        <a:sp3d>
          <a:bevelT/>
        </a:sp3d>
      </dgm:spPr>
      <dgm:t>
        <a:bodyPr/>
        <a:lstStyle/>
        <a:p>
          <a:r>
            <a:rPr lang="en-US" sz="3200" dirty="0">
              <a:solidFill>
                <a:srgbClr val="7030A0"/>
              </a:solidFill>
            </a:rPr>
            <a:t>Drafting</a:t>
          </a:r>
          <a:endParaRPr lang="en-IN" sz="3200" dirty="0">
            <a:solidFill>
              <a:srgbClr val="7030A0"/>
            </a:solidFill>
          </a:endParaRPr>
        </a:p>
      </dgm:t>
    </dgm:pt>
    <dgm:pt modelId="{BB5B5302-1803-48B2-9FD7-18BB522F7877}" type="parTrans" cxnId="{5F8DC08D-92E0-496B-8B3C-527D9B460853}">
      <dgm:prSet/>
      <dgm:spPr/>
      <dgm:t>
        <a:bodyPr/>
        <a:lstStyle/>
        <a:p>
          <a:endParaRPr lang="en-IN" sz="2800">
            <a:solidFill>
              <a:schemeClr val="bg1"/>
            </a:solidFill>
          </a:endParaRPr>
        </a:p>
      </dgm:t>
    </dgm:pt>
    <dgm:pt modelId="{45FD0295-B12A-4C71-A492-96F311ABE01D}" type="sibTrans" cxnId="{5F8DC08D-92E0-496B-8B3C-527D9B460853}">
      <dgm:prSet/>
      <dgm:spPr/>
      <dgm:t>
        <a:bodyPr/>
        <a:lstStyle/>
        <a:p>
          <a:endParaRPr lang="en-IN" sz="2800">
            <a:solidFill>
              <a:schemeClr val="bg1"/>
            </a:solidFill>
          </a:endParaRPr>
        </a:p>
      </dgm:t>
    </dgm:pt>
    <dgm:pt modelId="{405B0055-3EC4-4C91-8ABA-5E68879355B5}">
      <dgm:prSet custT="1"/>
      <dgm:spPr>
        <a:scene3d>
          <a:camera prst="orthographicFront"/>
          <a:lightRig rig="threePt" dir="t"/>
        </a:scene3d>
        <a:sp3d>
          <a:bevelT/>
        </a:sp3d>
      </dgm:spPr>
      <dgm:t>
        <a:bodyPr/>
        <a:lstStyle/>
        <a:p>
          <a:r>
            <a:rPr lang="en-US" sz="3200" dirty="0">
              <a:solidFill>
                <a:srgbClr val="C00000"/>
              </a:solidFill>
            </a:rPr>
            <a:t>Editing</a:t>
          </a:r>
          <a:endParaRPr lang="en-IN" sz="3200" dirty="0">
            <a:solidFill>
              <a:srgbClr val="C00000"/>
            </a:solidFill>
          </a:endParaRPr>
        </a:p>
      </dgm:t>
    </dgm:pt>
    <dgm:pt modelId="{7981B4F2-CB87-4141-BB36-29675A46A7B0}" type="parTrans" cxnId="{86106081-A92B-49A4-AED7-706063B2114A}">
      <dgm:prSet/>
      <dgm:spPr/>
      <dgm:t>
        <a:bodyPr/>
        <a:lstStyle/>
        <a:p>
          <a:endParaRPr lang="en-IN" sz="2800">
            <a:solidFill>
              <a:schemeClr val="bg1"/>
            </a:solidFill>
          </a:endParaRPr>
        </a:p>
      </dgm:t>
    </dgm:pt>
    <dgm:pt modelId="{3B605B13-3370-4F0B-A10B-8074142790B5}" type="sibTrans" cxnId="{86106081-A92B-49A4-AED7-706063B2114A}">
      <dgm:prSet/>
      <dgm:spPr/>
      <dgm:t>
        <a:bodyPr/>
        <a:lstStyle/>
        <a:p>
          <a:endParaRPr lang="en-IN" sz="2800">
            <a:solidFill>
              <a:schemeClr val="bg1"/>
            </a:solidFill>
          </a:endParaRPr>
        </a:p>
      </dgm:t>
    </dgm:pt>
    <dgm:pt modelId="{2A1316C7-1734-4192-A4C5-01E4F0A26C3F}">
      <dgm:prSet custT="1"/>
      <dgm:spPr>
        <a:scene3d>
          <a:camera prst="orthographicFront"/>
          <a:lightRig rig="threePt" dir="t"/>
        </a:scene3d>
        <a:sp3d>
          <a:bevelT/>
        </a:sp3d>
      </dgm:spPr>
      <dgm:t>
        <a:bodyPr/>
        <a:lstStyle/>
        <a:p>
          <a:r>
            <a:rPr lang="en-US" sz="3200" dirty="0">
              <a:solidFill>
                <a:srgbClr val="002060"/>
              </a:solidFill>
            </a:rPr>
            <a:t>Revising</a:t>
          </a:r>
          <a:endParaRPr lang="en-IN" sz="3200" dirty="0">
            <a:solidFill>
              <a:srgbClr val="002060"/>
            </a:solidFill>
          </a:endParaRPr>
        </a:p>
      </dgm:t>
    </dgm:pt>
    <dgm:pt modelId="{F48F8E51-9E08-4191-94F7-6E932EF6ECE6}" type="parTrans" cxnId="{9D39115C-43A7-4CBF-8922-67B85283A3B6}">
      <dgm:prSet/>
      <dgm:spPr/>
      <dgm:t>
        <a:bodyPr/>
        <a:lstStyle/>
        <a:p>
          <a:endParaRPr lang="en-IN" sz="2800">
            <a:solidFill>
              <a:schemeClr val="bg1"/>
            </a:solidFill>
          </a:endParaRPr>
        </a:p>
      </dgm:t>
    </dgm:pt>
    <dgm:pt modelId="{119B6465-180E-4809-A3C3-1D7BA3A24F89}" type="sibTrans" cxnId="{9D39115C-43A7-4CBF-8922-67B85283A3B6}">
      <dgm:prSet/>
      <dgm:spPr/>
      <dgm:t>
        <a:bodyPr/>
        <a:lstStyle/>
        <a:p>
          <a:endParaRPr lang="en-IN" sz="2800">
            <a:solidFill>
              <a:schemeClr val="bg1"/>
            </a:solidFill>
          </a:endParaRPr>
        </a:p>
      </dgm:t>
    </dgm:pt>
    <dgm:pt modelId="{8CB38FDC-00C1-4F06-B246-4F65B628FC64}" type="pres">
      <dgm:prSet presAssocID="{733B3A68-CBFB-4C00-AEA9-BB4D4CC1A48B}" presName="rootnode" presStyleCnt="0">
        <dgm:presLayoutVars>
          <dgm:chMax/>
          <dgm:chPref/>
          <dgm:dir/>
          <dgm:animLvl val="lvl"/>
        </dgm:presLayoutVars>
      </dgm:prSet>
      <dgm:spPr/>
    </dgm:pt>
    <dgm:pt modelId="{26AA4A9A-F06D-4D3D-9C1D-372F2914F69E}" type="pres">
      <dgm:prSet presAssocID="{3C70E05F-1ED3-4438-84A4-EBD9A12B8F0B}" presName="composite" presStyleCnt="0"/>
      <dgm:spPr>
        <a:scene3d>
          <a:camera prst="orthographicFront"/>
          <a:lightRig rig="threePt" dir="t"/>
        </a:scene3d>
        <a:sp3d>
          <a:bevelT/>
        </a:sp3d>
      </dgm:spPr>
    </dgm:pt>
    <dgm:pt modelId="{4FBFDD4C-DBAB-413C-B92F-20CFC06E0DD2}" type="pres">
      <dgm:prSet presAssocID="{3C70E05F-1ED3-4438-84A4-EBD9A12B8F0B}" presName="bentUpArrow1" presStyleLbl="alignImgPlace1" presStyleIdx="0" presStyleCnt="4"/>
      <dgm:spPr>
        <a:scene3d>
          <a:camera prst="orthographicFront"/>
          <a:lightRig rig="threePt" dir="t"/>
        </a:scene3d>
        <a:sp3d>
          <a:bevelT/>
        </a:sp3d>
      </dgm:spPr>
    </dgm:pt>
    <dgm:pt modelId="{A532A96E-9D50-4123-97CB-AAFF37A18B35}" type="pres">
      <dgm:prSet presAssocID="{3C70E05F-1ED3-4438-84A4-EBD9A12B8F0B}" presName="ParentText" presStyleLbl="node1" presStyleIdx="0" presStyleCnt="5" custScaleX="156985">
        <dgm:presLayoutVars>
          <dgm:chMax val="1"/>
          <dgm:chPref val="1"/>
          <dgm:bulletEnabled val="1"/>
        </dgm:presLayoutVars>
      </dgm:prSet>
      <dgm:spPr/>
    </dgm:pt>
    <dgm:pt modelId="{C4C37A3B-3B0F-4898-89E0-54A1E89733E9}" type="pres">
      <dgm:prSet presAssocID="{3C70E05F-1ED3-4438-84A4-EBD9A12B8F0B}" presName="ChildText" presStyleLbl="revTx" presStyleIdx="0" presStyleCnt="4">
        <dgm:presLayoutVars>
          <dgm:chMax val="0"/>
          <dgm:chPref val="0"/>
          <dgm:bulletEnabled val="1"/>
        </dgm:presLayoutVars>
      </dgm:prSet>
      <dgm:spPr/>
    </dgm:pt>
    <dgm:pt modelId="{9618B6BF-6A02-4272-B8DC-71EA52FB38A1}" type="pres">
      <dgm:prSet presAssocID="{5602E0B4-B2D5-4794-AAB0-4C6C165442A2}" presName="sibTrans" presStyleCnt="0"/>
      <dgm:spPr>
        <a:scene3d>
          <a:camera prst="orthographicFront"/>
          <a:lightRig rig="threePt" dir="t"/>
        </a:scene3d>
        <a:sp3d>
          <a:bevelT/>
        </a:sp3d>
      </dgm:spPr>
    </dgm:pt>
    <dgm:pt modelId="{51100122-346C-4857-A1B2-D0CAE5AE7767}" type="pres">
      <dgm:prSet presAssocID="{D79D960F-4EAB-47EC-B46C-44FA6FABFB7D}" presName="composite" presStyleCnt="0"/>
      <dgm:spPr>
        <a:scene3d>
          <a:camera prst="orthographicFront"/>
          <a:lightRig rig="threePt" dir="t"/>
        </a:scene3d>
        <a:sp3d>
          <a:bevelT/>
        </a:sp3d>
      </dgm:spPr>
    </dgm:pt>
    <dgm:pt modelId="{5F1FA9A4-9B8A-4703-97EE-0559F1BDBDAE}" type="pres">
      <dgm:prSet presAssocID="{D79D960F-4EAB-47EC-B46C-44FA6FABFB7D}" presName="bentUpArrow1" presStyleLbl="alignImgPlace1" presStyleIdx="1" presStyleCnt="4"/>
      <dgm:spPr>
        <a:scene3d>
          <a:camera prst="orthographicFront"/>
          <a:lightRig rig="threePt" dir="t"/>
        </a:scene3d>
        <a:sp3d>
          <a:bevelT/>
        </a:sp3d>
      </dgm:spPr>
    </dgm:pt>
    <dgm:pt modelId="{7959B4D0-495F-4709-A733-9E5810D95C1A}" type="pres">
      <dgm:prSet presAssocID="{D79D960F-4EAB-47EC-B46C-44FA6FABFB7D}" presName="ParentText" presStyleLbl="node1" presStyleIdx="1" presStyleCnt="5" custScaleX="153701">
        <dgm:presLayoutVars>
          <dgm:chMax val="1"/>
          <dgm:chPref val="1"/>
          <dgm:bulletEnabled val="1"/>
        </dgm:presLayoutVars>
      </dgm:prSet>
      <dgm:spPr/>
    </dgm:pt>
    <dgm:pt modelId="{9D2E99F9-E37C-417C-B481-54411FD7D98F}" type="pres">
      <dgm:prSet presAssocID="{D79D960F-4EAB-47EC-B46C-44FA6FABFB7D}" presName="ChildText" presStyleLbl="revTx" presStyleIdx="1" presStyleCnt="4">
        <dgm:presLayoutVars>
          <dgm:chMax val="0"/>
          <dgm:chPref val="0"/>
          <dgm:bulletEnabled val="1"/>
        </dgm:presLayoutVars>
      </dgm:prSet>
      <dgm:spPr/>
    </dgm:pt>
    <dgm:pt modelId="{7DCA649A-46BB-40B2-9282-F377EEAD3916}" type="pres">
      <dgm:prSet presAssocID="{11EA846F-F552-453C-ABE8-1DF00EF9749B}" presName="sibTrans" presStyleCnt="0"/>
      <dgm:spPr>
        <a:scene3d>
          <a:camera prst="orthographicFront"/>
          <a:lightRig rig="threePt" dir="t"/>
        </a:scene3d>
        <a:sp3d>
          <a:bevelT/>
        </a:sp3d>
      </dgm:spPr>
    </dgm:pt>
    <dgm:pt modelId="{FF5B9513-44CC-4489-97F8-6A18A363DC1B}" type="pres">
      <dgm:prSet presAssocID="{BEFB9958-E7E2-46CA-9730-FE3267F5A38B}" presName="composite" presStyleCnt="0"/>
      <dgm:spPr>
        <a:scene3d>
          <a:camera prst="orthographicFront"/>
          <a:lightRig rig="threePt" dir="t"/>
        </a:scene3d>
        <a:sp3d>
          <a:bevelT/>
        </a:sp3d>
      </dgm:spPr>
    </dgm:pt>
    <dgm:pt modelId="{2F7C66F8-3F14-40A4-B3EF-D38CB29EE752}" type="pres">
      <dgm:prSet presAssocID="{BEFB9958-E7E2-46CA-9730-FE3267F5A38B}" presName="bentUpArrow1" presStyleLbl="alignImgPlace1" presStyleIdx="2" presStyleCnt="4"/>
      <dgm:spPr>
        <a:scene3d>
          <a:camera prst="orthographicFront"/>
          <a:lightRig rig="threePt" dir="t"/>
        </a:scene3d>
        <a:sp3d>
          <a:bevelT/>
        </a:sp3d>
      </dgm:spPr>
    </dgm:pt>
    <dgm:pt modelId="{3F75C0B9-9505-4FEF-A6ED-E9AAF9D6C737}" type="pres">
      <dgm:prSet presAssocID="{BEFB9958-E7E2-46CA-9730-FE3267F5A38B}" presName="ParentText" presStyleLbl="node1" presStyleIdx="2" presStyleCnt="5" custScaleX="158436">
        <dgm:presLayoutVars>
          <dgm:chMax val="1"/>
          <dgm:chPref val="1"/>
          <dgm:bulletEnabled val="1"/>
        </dgm:presLayoutVars>
      </dgm:prSet>
      <dgm:spPr/>
    </dgm:pt>
    <dgm:pt modelId="{33AED61D-75AB-4F9C-B17F-9821302C2E8F}" type="pres">
      <dgm:prSet presAssocID="{BEFB9958-E7E2-46CA-9730-FE3267F5A38B}" presName="ChildText" presStyleLbl="revTx" presStyleIdx="2" presStyleCnt="4">
        <dgm:presLayoutVars>
          <dgm:chMax val="0"/>
          <dgm:chPref val="0"/>
          <dgm:bulletEnabled val="1"/>
        </dgm:presLayoutVars>
      </dgm:prSet>
      <dgm:spPr/>
    </dgm:pt>
    <dgm:pt modelId="{190D2DDC-D81C-4CE8-A0DE-3A8CE06C7A12}" type="pres">
      <dgm:prSet presAssocID="{45FD0295-B12A-4C71-A492-96F311ABE01D}" presName="sibTrans" presStyleCnt="0"/>
      <dgm:spPr>
        <a:scene3d>
          <a:camera prst="orthographicFront"/>
          <a:lightRig rig="threePt" dir="t"/>
        </a:scene3d>
        <a:sp3d>
          <a:bevelT/>
        </a:sp3d>
      </dgm:spPr>
    </dgm:pt>
    <dgm:pt modelId="{F9D40146-5C26-4A98-8E92-AB57FC72501D}" type="pres">
      <dgm:prSet presAssocID="{405B0055-3EC4-4C91-8ABA-5E68879355B5}" presName="composite" presStyleCnt="0"/>
      <dgm:spPr>
        <a:scene3d>
          <a:camera prst="orthographicFront"/>
          <a:lightRig rig="threePt" dir="t"/>
        </a:scene3d>
        <a:sp3d>
          <a:bevelT/>
        </a:sp3d>
      </dgm:spPr>
    </dgm:pt>
    <dgm:pt modelId="{46DCDEE2-AC29-45AF-8A7E-6237B278AD9D}" type="pres">
      <dgm:prSet presAssocID="{405B0055-3EC4-4C91-8ABA-5E68879355B5}" presName="bentUpArrow1" presStyleLbl="alignImgPlace1" presStyleIdx="3" presStyleCnt="4"/>
      <dgm:spPr>
        <a:scene3d>
          <a:camera prst="orthographicFront"/>
          <a:lightRig rig="threePt" dir="t"/>
        </a:scene3d>
        <a:sp3d>
          <a:bevelT/>
        </a:sp3d>
      </dgm:spPr>
    </dgm:pt>
    <dgm:pt modelId="{824A7C71-F349-4CD2-8A7B-95A4F4FB8AE6}" type="pres">
      <dgm:prSet presAssocID="{405B0055-3EC4-4C91-8ABA-5E68879355B5}" presName="ParentText" presStyleLbl="node1" presStyleIdx="3" presStyleCnt="5" custScaleX="158845">
        <dgm:presLayoutVars>
          <dgm:chMax val="1"/>
          <dgm:chPref val="1"/>
          <dgm:bulletEnabled val="1"/>
        </dgm:presLayoutVars>
      </dgm:prSet>
      <dgm:spPr/>
    </dgm:pt>
    <dgm:pt modelId="{EA2EE3C9-FD08-4983-A3B0-31AECD63B515}" type="pres">
      <dgm:prSet presAssocID="{405B0055-3EC4-4C91-8ABA-5E68879355B5}" presName="ChildText" presStyleLbl="revTx" presStyleIdx="3" presStyleCnt="4">
        <dgm:presLayoutVars>
          <dgm:chMax val="0"/>
          <dgm:chPref val="0"/>
          <dgm:bulletEnabled val="1"/>
        </dgm:presLayoutVars>
      </dgm:prSet>
      <dgm:spPr>
        <a:scene3d>
          <a:camera prst="orthographicFront"/>
          <a:lightRig rig="threePt" dir="t"/>
        </a:scene3d>
        <a:sp3d>
          <a:bevelT/>
        </a:sp3d>
      </dgm:spPr>
    </dgm:pt>
    <dgm:pt modelId="{FDE427BB-B7B8-428A-ADAB-914AB05E0106}" type="pres">
      <dgm:prSet presAssocID="{3B605B13-3370-4F0B-A10B-8074142790B5}" presName="sibTrans" presStyleCnt="0"/>
      <dgm:spPr>
        <a:scene3d>
          <a:camera prst="orthographicFront"/>
          <a:lightRig rig="threePt" dir="t"/>
        </a:scene3d>
        <a:sp3d>
          <a:bevelT/>
        </a:sp3d>
      </dgm:spPr>
    </dgm:pt>
    <dgm:pt modelId="{6BB81AA6-C7D8-407C-8E5A-87D005939C9E}" type="pres">
      <dgm:prSet presAssocID="{2A1316C7-1734-4192-A4C5-01E4F0A26C3F}" presName="composite" presStyleCnt="0"/>
      <dgm:spPr>
        <a:scene3d>
          <a:camera prst="orthographicFront"/>
          <a:lightRig rig="threePt" dir="t"/>
        </a:scene3d>
        <a:sp3d>
          <a:bevelT/>
        </a:sp3d>
      </dgm:spPr>
    </dgm:pt>
    <dgm:pt modelId="{4ADDDB28-5B84-460F-8B18-B635234A627E}" type="pres">
      <dgm:prSet presAssocID="{2A1316C7-1734-4192-A4C5-01E4F0A26C3F}" presName="ParentText" presStyleLbl="node1" presStyleIdx="4" presStyleCnt="5" custScaleX="151843">
        <dgm:presLayoutVars>
          <dgm:chMax val="1"/>
          <dgm:chPref val="1"/>
          <dgm:bulletEnabled val="1"/>
        </dgm:presLayoutVars>
      </dgm:prSet>
      <dgm:spPr/>
    </dgm:pt>
  </dgm:ptLst>
  <dgm:cxnLst>
    <dgm:cxn modelId="{FD6B4705-C95E-46BE-9120-F788DC84AB9D}" type="presOf" srcId="{2A1316C7-1734-4192-A4C5-01E4F0A26C3F}" destId="{4ADDDB28-5B84-460F-8B18-B635234A627E}" srcOrd="0" destOrd="0" presId="urn:microsoft.com/office/officeart/2005/8/layout/StepDownProcess"/>
    <dgm:cxn modelId="{A74D151B-189C-4E80-AB7C-4CAF19A3612F}" type="presOf" srcId="{3C70E05F-1ED3-4438-84A4-EBD9A12B8F0B}" destId="{A532A96E-9D50-4123-97CB-AAFF37A18B35}" srcOrd="0" destOrd="0" presId="urn:microsoft.com/office/officeart/2005/8/layout/StepDownProcess"/>
    <dgm:cxn modelId="{3388D71B-DF00-4413-BE39-82B3968E2E34}" srcId="{733B3A68-CBFB-4C00-AEA9-BB4D4CC1A48B}" destId="{D79D960F-4EAB-47EC-B46C-44FA6FABFB7D}" srcOrd="1" destOrd="0" parTransId="{D9B0B2BA-C8DC-4A7F-B852-31E5E9602015}" sibTransId="{11EA846F-F552-453C-ABE8-1DF00EF9749B}"/>
    <dgm:cxn modelId="{9D39115C-43A7-4CBF-8922-67B85283A3B6}" srcId="{733B3A68-CBFB-4C00-AEA9-BB4D4CC1A48B}" destId="{2A1316C7-1734-4192-A4C5-01E4F0A26C3F}" srcOrd="4" destOrd="0" parTransId="{F48F8E51-9E08-4191-94F7-6E932EF6ECE6}" sibTransId="{119B6465-180E-4809-A3C3-1D7BA3A24F89}"/>
    <dgm:cxn modelId="{2BDDBF4A-81B0-4C35-A9DA-D6C7D650CDE1}" type="presOf" srcId="{BEFB9958-E7E2-46CA-9730-FE3267F5A38B}" destId="{3F75C0B9-9505-4FEF-A6ED-E9AAF9D6C737}" srcOrd="0" destOrd="0" presId="urn:microsoft.com/office/officeart/2005/8/layout/StepDownProcess"/>
    <dgm:cxn modelId="{F228DF4B-0701-4B72-B440-A5ABDFF04903}" type="presOf" srcId="{D79D960F-4EAB-47EC-B46C-44FA6FABFB7D}" destId="{7959B4D0-495F-4709-A733-9E5810D95C1A}" srcOrd="0" destOrd="0" presId="urn:microsoft.com/office/officeart/2005/8/layout/StepDownProcess"/>
    <dgm:cxn modelId="{86106081-A92B-49A4-AED7-706063B2114A}" srcId="{733B3A68-CBFB-4C00-AEA9-BB4D4CC1A48B}" destId="{405B0055-3EC4-4C91-8ABA-5E68879355B5}" srcOrd="3" destOrd="0" parTransId="{7981B4F2-CB87-4141-BB36-29675A46A7B0}" sibTransId="{3B605B13-3370-4F0B-A10B-8074142790B5}"/>
    <dgm:cxn modelId="{5F8DC08D-92E0-496B-8B3C-527D9B460853}" srcId="{733B3A68-CBFB-4C00-AEA9-BB4D4CC1A48B}" destId="{BEFB9958-E7E2-46CA-9730-FE3267F5A38B}" srcOrd="2" destOrd="0" parTransId="{BB5B5302-1803-48B2-9FD7-18BB522F7877}" sibTransId="{45FD0295-B12A-4C71-A492-96F311ABE01D}"/>
    <dgm:cxn modelId="{810E80DB-3FA3-4C1D-A341-43A2DD88C743}" type="presOf" srcId="{405B0055-3EC4-4C91-8ABA-5E68879355B5}" destId="{824A7C71-F349-4CD2-8A7B-95A4F4FB8AE6}" srcOrd="0" destOrd="0" presId="urn:microsoft.com/office/officeart/2005/8/layout/StepDownProcess"/>
    <dgm:cxn modelId="{37D9B0E3-3076-4170-BB56-75D931C93073}" type="presOf" srcId="{733B3A68-CBFB-4C00-AEA9-BB4D4CC1A48B}" destId="{8CB38FDC-00C1-4F06-B246-4F65B628FC64}" srcOrd="0" destOrd="0" presId="urn:microsoft.com/office/officeart/2005/8/layout/StepDownProcess"/>
    <dgm:cxn modelId="{2E190EF1-CE32-4520-A5B7-134F444AC8F7}" srcId="{733B3A68-CBFB-4C00-AEA9-BB4D4CC1A48B}" destId="{3C70E05F-1ED3-4438-84A4-EBD9A12B8F0B}" srcOrd="0" destOrd="0" parTransId="{B757FB3A-5314-4353-8415-A89FC8D12F7D}" sibTransId="{5602E0B4-B2D5-4794-AAB0-4C6C165442A2}"/>
    <dgm:cxn modelId="{0CE96B7E-B26B-4F03-A13D-FDEF354D24E4}" type="presParOf" srcId="{8CB38FDC-00C1-4F06-B246-4F65B628FC64}" destId="{26AA4A9A-F06D-4D3D-9C1D-372F2914F69E}" srcOrd="0" destOrd="0" presId="urn:microsoft.com/office/officeart/2005/8/layout/StepDownProcess"/>
    <dgm:cxn modelId="{4C4AC9CB-0CDC-474B-AD15-DD0AD5651E3B}" type="presParOf" srcId="{26AA4A9A-F06D-4D3D-9C1D-372F2914F69E}" destId="{4FBFDD4C-DBAB-413C-B92F-20CFC06E0DD2}" srcOrd="0" destOrd="0" presId="urn:microsoft.com/office/officeart/2005/8/layout/StepDownProcess"/>
    <dgm:cxn modelId="{7ACD6CD7-F186-4B2F-A11E-E758DA644111}" type="presParOf" srcId="{26AA4A9A-F06D-4D3D-9C1D-372F2914F69E}" destId="{A532A96E-9D50-4123-97CB-AAFF37A18B35}" srcOrd="1" destOrd="0" presId="urn:microsoft.com/office/officeart/2005/8/layout/StepDownProcess"/>
    <dgm:cxn modelId="{6F52E52F-E226-49BB-9B32-B613D5092E90}" type="presParOf" srcId="{26AA4A9A-F06D-4D3D-9C1D-372F2914F69E}" destId="{C4C37A3B-3B0F-4898-89E0-54A1E89733E9}" srcOrd="2" destOrd="0" presId="urn:microsoft.com/office/officeart/2005/8/layout/StepDownProcess"/>
    <dgm:cxn modelId="{7EB95420-CA06-4B94-B10E-7354C6FEAD5A}" type="presParOf" srcId="{8CB38FDC-00C1-4F06-B246-4F65B628FC64}" destId="{9618B6BF-6A02-4272-B8DC-71EA52FB38A1}" srcOrd="1" destOrd="0" presId="urn:microsoft.com/office/officeart/2005/8/layout/StepDownProcess"/>
    <dgm:cxn modelId="{81115B33-62CC-4204-BC7A-89CA35312DF2}" type="presParOf" srcId="{8CB38FDC-00C1-4F06-B246-4F65B628FC64}" destId="{51100122-346C-4857-A1B2-D0CAE5AE7767}" srcOrd="2" destOrd="0" presId="urn:microsoft.com/office/officeart/2005/8/layout/StepDownProcess"/>
    <dgm:cxn modelId="{4EC57F14-F643-4E94-8A6C-7394DCC7ADF8}" type="presParOf" srcId="{51100122-346C-4857-A1B2-D0CAE5AE7767}" destId="{5F1FA9A4-9B8A-4703-97EE-0559F1BDBDAE}" srcOrd="0" destOrd="0" presId="urn:microsoft.com/office/officeart/2005/8/layout/StepDownProcess"/>
    <dgm:cxn modelId="{E5B077A0-1C85-44BC-8151-8CB337ED8783}" type="presParOf" srcId="{51100122-346C-4857-A1B2-D0CAE5AE7767}" destId="{7959B4D0-495F-4709-A733-9E5810D95C1A}" srcOrd="1" destOrd="0" presId="urn:microsoft.com/office/officeart/2005/8/layout/StepDownProcess"/>
    <dgm:cxn modelId="{D9F9EA07-3968-44D4-AE15-25B43697B3DA}" type="presParOf" srcId="{51100122-346C-4857-A1B2-D0CAE5AE7767}" destId="{9D2E99F9-E37C-417C-B481-54411FD7D98F}" srcOrd="2" destOrd="0" presId="urn:microsoft.com/office/officeart/2005/8/layout/StepDownProcess"/>
    <dgm:cxn modelId="{7BB83202-143D-458B-A620-816630B812B2}" type="presParOf" srcId="{8CB38FDC-00C1-4F06-B246-4F65B628FC64}" destId="{7DCA649A-46BB-40B2-9282-F377EEAD3916}" srcOrd="3" destOrd="0" presId="urn:microsoft.com/office/officeart/2005/8/layout/StepDownProcess"/>
    <dgm:cxn modelId="{C672DA9F-8982-46C8-B458-A3A86FBCD162}" type="presParOf" srcId="{8CB38FDC-00C1-4F06-B246-4F65B628FC64}" destId="{FF5B9513-44CC-4489-97F8-6A18A363DC1B}" srcOrd="4" destOrd="0" presId="urn:microsoft.com/office/officeart/2005/8/layout/StepDownProcess"/>
    <dgm:cxn modelId="{955A42C9-FC28-4DC7-B8F2-481807864127}" type="presParOf" srcId="{FF5B9513-44CC-4489-97F8-6A18A363DC1B}" destId="{2F7C66F8-3F14-40A4-B3EF-D38CB29EE752}" srcOrd="0" destOrd="0" presId="urn:microsoft.com/office/officeart/2005/8/layout/StepDownProcess"/>
    <dgm:cxn modelId="{71651489-1146-470D-9E11-4413D8FAA4E1}" type="presParOf" srcId="{FF5B9513-44CC-4489-97F8-6A18A363DC1B}" destId="{3F75C0B9-9505-4FEF-A6ED-E9AAF9D6C737}" srcOrd="1" destOrd="0" presId="urn:microsoft.com/office/officeart/2005/8/layout/StepDownProcess"/>
    <dgm:cxn modelId="{804DB4D2-75BB-4F64-8AE4-DD0AB3CA0461}" type="presParOf" srcId="{FF5B9513-44CC-4489-97F8-6A18A363DC1B}" destId="{33AED61D-75AB-4F9C-B17F-9821302C2E8F}" srcOrd="2" destOrd="0" presId="urn:microsoft.com/office/officeart/2005/8/layout/StepDownProcess"/>
    <dgm:cxn modelId="{DCE21EE7-541E-436C-9E49-A5484D24724B}" type="presParOf" srcId="{8CB38FDC-00C1-4F06-B246-4F65B628FC64}" destId="{190D2DDC-D81C-4CE8-A0DE-3A8CE06C7A12}" srcOrd="5" destOrd="0" presId="urn:microsoft.com/office/officeart/2005/8/layout/StepDownProcess"/>
    <dgm:cxn modelId="{17E3F3FE-37DC-48DB-BAE4-8888DAB1F123}" type="presParOf" srcId="{8CB38FDC-00C1-4F06-B246-4F65B628FC64}" destId="{F9D40146-5C26-4A98-8E92-AB57FC72501D}" srcOrd="6" destOrd="0" presId="urn:microsoft.com/office/officeart/2005/8/layout/StepDownProcess"/>
    <dgm:cxn modelId="{ADF45855-EB4C-487F-9102-1B561BB82516}" type="presParOf" srcId="{F9D40146-5C26-4A98-8E92-AB57FC72501D}" destId="{46DCDEE2-AC29-45AF-8A7E-6237B278AD9D}" srcOrd="0" destOrd="0" presId="urn:microsoft.com/office/officeart/2005/8/layout/StepDownProcess"/>
    <dgm:cxn modelId="{D0C12453-C64E-49CC-A484-A3B3208BAD61}" type="presParOf" srcId="{F9D40146-5C26-4A98-8E92-AB57FC72501D}" destId="{824A7C71-F349-4CD2-8A7B-95A4F4FB8AE6}" srcOrd="1" destOrd="0" presId="urn:microsoft.com/office/officeart/2005/8/layout/StepDownProcess"/>
    <dgm:cxn modelId="{EC9D2309-4BC7-48EF-95A5-44A16210D771}" type="presParOf" srcId="{F9D40146-5C26-4A98-8E92-AB57FC72501D}" destId="{EA2EE3C9-FD08-4983-A3B0-31AECD63B515}" srcOrd="2" destOrd="0" presId="urn:microsoft.com/office/officeart/2005/8/layout/StepDownProcess"/>
    <dgm:cxn modelId="{07601193-F7C6-431E-ACF8-9F9FAF87FC39}" type="presParOf" srcId="{8CB38FDC-00C1-4F06-B246-4F65B628FC64}" destId="{FDE427BB-B7B8-428A-ADAB-914AB05E0106}" srcOrd="7" destOrd="0" presId="urn:microsoft.com/office/officeart/2005/8/layout/StepDownProcess"/>
    <dgm:cxn modelId="{A57278B5-E2E2-408C-840F-1136F13B6517}" type="presParOf" srcId="{8CB38FDC-00C1-4F06-B246-4F65B628FC64}" destId="{6BB81AA6-C7D8-407C-8E5A-87D005939C9E}" srcOrd="8" destOrd="0" presId="urn:microsoft.com/office/officeart/2005/8/layout/StepDownProcess"/>
    <dgm:cxn modelId="{EB56F285-6E6B-483D-AE1C-B31035FA93B3}" type="presParOf" srcId="{6BB81AA6-C7D8-407C-8E5A-87D005939C9E}" destId="{4ADDDB28-5B84-460F-8B18-B635234A627E}"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07A14A-2DEF-4D44-A62B-CEB304A089CB}"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IN"/>
        </a:p>
      </dgm:t>
    </dgm:pt>
    <dgm:pt modelId="{49B8F062-A833-42F3-95BF-9D1DB68544A0}">
      <dgm:prSet phldrT="[Text]" custT="1"/>
      <dgm:spPr>
        <a:scene3d>
          <a:camera prst="orthographicFront"/>
          <a:lightRig rig="threePt" dir="t"/>
        </a:scene3d>
        <a:sp3d>
          <a:bevelT/>
        </a:sp3d>
      </dgm:spPr>
      <dgm:t>
        <a:bodyPr/>
        <a:lstStyle/>
        <a:p>
          <a:pPr>
            <a:lnSpc>
              <a:spcPct val="150000"/>
            </a:lnSpc>
          </a:pPr>
          <a:r>
            <a:rPr lang="en-US" sz="3600" dirty="0"/>
            <a:t>P</a:t>
          </a:r>
          <a:endParaRPr lang="en-IN" sz="3600" dirty="0"/>
        </a:p>
      </dgm:t>
    </dgm:pt>
    <dgm:pt modelId="{B8A2856C-7676-4C4F-A10C-E344117C113A}" type="parTrans" cxnId="{A943BE91-7B80-4F41-B399-8DB0154853FD}">
      <dgm:prSet/>
      <dgm:spPr/>
      <dgm:t>
        <a:bodyPr/>
        <a:lstStyle/>
        <a:p>
          <a:endParaRPr lang="en-IN" sz="2000"/>
        </a:p>
      </dgm:t>
    </dgm:pt>
    <dgm:pt modelId="{B5422D8C-BDFA-41D2-821A-5212060EC075}" type="sibTrans" cxnId="{A943BE91-7B80-4F41-B399-8DB0154853FD}">
      <dgm:prSet/>
      <dgm:spPr/>
      <dgm:t>
        <a:bodyPr/>
        <a:lstStyle/>
        <a:p>
          <a:endParaRPr lang="en-IN" sz="2000"/>
        </a:p>
      </dgm:t>
    </dgm:pt>
    <dgm:pt modelId="{0A7D0475-BCBF-4830-A958-FC4FA767528C}">
      <dgm:prSet phldrT="[Text]" custT="1"/>
      <dgm:spPr>
        <a:scene3d>
          <a:camera prst="orthographicFront"/>
          <a:lightRig rig="threePt" dir="t"/>
        </a:scene3d>
        <a:sp3d>
          <a:bevelT/>
        </a:sp3d>
      </dgm:spPr>
      <dgm:t>
        <a:bodyPr>
          <a:scene3d>
            <a:camera prst="orthographicFront"/>
            <a:lightRig rig="soft" dir="t">
              <a:rot lat="0" lon="0" rev="15600000"/>
            </a:lightRig>
          </a:scene3d>
          <a:sp3d extrusionH="57150" prstMaterial="softEdge">
            <a:bevelT w="25400" h="38100"/>
          </a:sp3d>
        </a:bodyPr>
        <a:lstStyle/>
        <a:p>
          <a:r>
            <a:rPr lang="en-US" sz="2800" b="1" kern="1200" cap="none" spc="0" dirty="0">
              <a:ln/>
              <a:solidFill>
                <a:schemeClr val="accent3">
                  <a:lumMod val="75000"/>
                </a:schemeClr>
              </a:solidFill>
              <a:effectLst/>
            </a:rPr>
            <a:t>Pay attention </a:t>
          </a:r>
          <a:r>
            <a:rPr lang="en-US" sz="2800" kern="1200" dirty="0">
              <a:solidFill>
                <a:schemeClr val="tx1"/>
              </a:solidFill>
              <a:latin typeface="Calibri" panose="020F0502020204030204"/>
              <a:ea typeface="+mn-ea"/>
              <a:cs typeface="+mn-cs"/>
            </a:rPr>
            <a:t>to the </a:t>
          </a:r>
          <a:r>
            <a:rPr lang="en-US" sz="2800" kern="1200" dirty="0">
              <a:solidFill>
                <a:schemeClr val="tx1"/>
              </a:solidFill>
            </a:rPr>
            <a:t>writing task by identifying what you are asked to do and how you should develop your essay</a:t>
          </a:r>
          <a:endParaRPr lang="en-IN" sz="2800" kern="1200" dirty="0">
            <a:solidFill>
              <a:schemeClr val="tx1"/>
            </a:solidFill>
          </a:endParaRPr>
        </a:p>
      </dgm:t>
    </dgm:pt>
    <dgm:pt modelId="{2250A60B-3E68-4E5A-B681-CB9E182A3B2E}" type="parTrans" cxnId="{68F9119C-0526-4C5C-9ED3-5D7585A586A5}">
      <dgm:prSet/>
      <dgm:spPr/>
      <dgm:t>
        <a:bodyPr/>
        <a:lstStyle/>
        <a:p>
          <a:endParaRPr lang="en-IN" sz="2000"/>
        </a:p>
      </dgm:t>
    </dgm:pt>
    <dgm:pt modelId="{1EA42DC6-3DB8-4437-BBAB-F9962C5060A1}" type="sibTrans" cxnId="{68F9119C-0526-4C5C-9ED3-5D7585A586A5}">
      <dgm:prSet/>
      <dgm:spPr/>
      <dgm:t>
        <a:bodyPr/>
        <a:lstStyle/>
        <a:p>
          <a:endParaRPr lang="en-IN" sz="2000"/>
        </a:p>
      </dgm:t>
    </dgm:pt>
    <dgm:pt modelId="{DE290EC5-A9BD-4BDC-A776-73B1D69979C4}">
      <dgm:prSet phldrT="[Text]" custT="1"/>
      <dgm:spPr>
        <a:scene3d>
          <a:camera prst="orthographicFront"/>
          <a:lightRig rig="threePt" dir="t"/>
        </a:scene3d>
        <a:sp3d>
          <a:bevelT/>
        </a:sp3d>
      </dgm:spPr>
      <dgm:t>
        <a:bodyPr/>
        <a:lstStyle/>
        <a:p>
          <a:pPr>
            <a:lnSpc>
              <a:spcPct val="150000"/>
            </a:lnSpc>
          </a:pPr>
          <a:r>
            <a:rPr lang="en-US" sz="3600" dirty="0"/>
            <a:t>L</a:t>
          </a:r>
          <a:endParaRPr lang="en-IN" sz="3600" dirty="0"/>
        </a:p>
      </dgm:t>
    </dgm:pt>
    <dgm:pt modelId="{E12081B5-3DF3-4E40-8464-D36C84D646EA}" type="parTrans" cxnId="{94E5A46C-3AA2-4F13-876A-2F1019BC8E37}">
      <dgm:prSet/>
      <dgm:spPr/>
      <dgm:t>
        <a:bodyPr/>
        <a:lstStyle/>
        <a:p>
          <a:endParaRPr lang="en-IN" sz="2000"/>
        </a:p>
      </dgm:t>
    </dgm:pt>
    <dgm:pt modelId="{D54C49E7-4F14-4032-A23F-0E5FD1D7D4EF}" type="sibTrans" cxnId="{94E5A46C-3AA2-4F13-876A-2F1019BC8E37}">
      <dgm:prSet/>
      <dgm:spPr/>
      <dgm:t>
        <a:bodyPr/>
        <a:lstStyle/>
        <a:p>
          <a:endParaRPr lang="en-IN" sz="2000"/>
        </a:p>
      </dgm:t>
    </dgm:pt>
    <dgm:pt modelId="{35181870-4E22-4BAE-8A52-C367CFF29B1E}">
      <dgm:prSet phldrT="[Text]" custT="1"/>
      <dgm:spPr>
        <a:scene3d>
          <a:camera prst="orthographicFront"/>
          <a:lightRig rig="threePt" dir="t"/>
        </a:scene3d>
        <a:sp3d>
          <a:bevelT/>
        </a:sp3d>
      </dgm:spPr>
      <dgm:t>
        <a:bodyPr>
          <a:scene3d>
            <a:camera prst="orthographicFront"/>
            <a:lightRig rig="soft" dir="t">
              <a:rot lat="0" lon="0" rev="15600000"/>
            </a:lightRig>
          </a:scene3d>
          <a:sp3d extrusionH="57150" prstMaterial="softEdge">
            <a:bevelT w="25400" h="38100"/>
          </a:sp3d>
        </a:bodyPr>
        <a:lstStyle/>
        <a:p>
          <a:r>
            <a:rPr lang="en-US" sz="2800" b="1" cap="none" spc="0" dirty="0">
              <a:ln/>
              <a:solidFill>
                <a:srgbClr val="002060"/>
              </a:solidFill>
              <a:effectLst/>
            </a:rPr>
            <a:t>List main ideas</a:t>
          </a:r>
          <a:r>
            <a:rPr lang="en-US" sz="2800" b="1" dirty="0">
              <a:solidFill>
                <a:srgbClr val="0070C0"/>
              </a:solidFill>
            </a:rPr>
            <a:t> </a:t>
          </a:r>
          <a:r>
            <a:rPr lang="en-US" sz="2800" dirty="0">
              <a:solidFill>
                <a:schemeClr val="tx1"/>
              </a:solidFill>
              <a:latin typeface="Calibri" panose="020F0502020204030204"/>
              <a:ea typeface="+mn-ea"/>
              <a:cs typeface="+mn-cs"/>
            </a:rPr>
            <a:t>after gathering and evaluating ideas</a:t>
          </a:r>
          <a:endParaRPr lang="en-IN" sz="2800" dirty="0">
            <a:solidFill>
              <a:schemeClr val="tx1"/>
            </a:solidFill>
          </a:endParaRPr>
        </a:p>
      </dgm:t>
    </dgm:pt>
    <dgm:pt modelId="{F0376D00-4107-45A4-A07D-4E1B9E213C43}" type="parTrans" cxnId="{0480E0A3-CAF8-413E-83D5-A7D2C8DC2816}">
      <dgm:prSet/>
      <dgm:spPr/>
      <dgm:t>
        <a:bodyPr/>
        <a:lstStyle/>
        <a:p>
          <a:endParaRPr lang="en-IN" sz="2000"/>
        </a:p>
      </dgm:t>
    </dgm:pt>
    <dgm:pt modelId="{8F00BBFE-14AD-4C8B-9F2F-D3CE33A31624}" type="sibTrans" cxnId="{0480E0A3-CAF8-413E-83D5-A7D2C8DC2816}">
      <dgm:prSet/>
      <dgm:spPr/>
      <dgm:t>
        <a:bodyPr/>
        <a:lstStyle/>
        <a:p>
          <a:endParaRPr lang="en-IN" sz="2000"/>
        </a:p>
      </dgm:t>
    </dgm:pt>
    <dgm:pt modelId="{B2F98284-AF5D-44E6-A626-32E0F6519D21}">
      <dgm:prSet phldrT="[Text]" custT="1"/>
      <dgm:spPr>
        <a:scene3d>
          <a:camera prst="orthographicFront"/>
          <a:lightRig rig="threePt" dir="t"/>
        </a:scene3d>
        <a:sp3d>
          <a:bevelT/>
        </a:sp3d>
      </dgm:spPr>
      <dgm:t>
        <a:bodyPr/>
        <a:lstStyle/>
        <a:p>
          <a:pPr>
            <a:lnSpc>
              <a:spcPct val="150000"/>
            </a:lnSpc>
          </a:pPr>
          <a:r>
            <a:rPr lang="en-US" sz="3600" dirty="0"/>
            <a:t>A</a:t>
          </a:r>
          <a:endParaRPr lang="en-IN" sz="3600" dirty="0"/>
        </a:p>
      </dgm:t>
    </dgm:pt>
    <dgm:pt modelId="{F1175060-4076-4C29-A586-93D0D8DD8401}" type="parTrans" cxnId="{0FD7E0B3-586A-467E-A600-10A2F5B13137}">
      <dgm:prSet/>
      <dgm:spPr/>
      <dgm:t>
        <a:bodyPr/>
        <a:lstStyle/>
        <a:p>
          <a:endParaRPr lang="en-IN" sz="2000"/>
        </a:p>
      </dgm:t>
    </dgm:pt>
    <dgm:pt modelId="{5D338E85-3080-4404-B202-FEF24D8767F0}" type="sibTrans" cxnId="{0FD7E0B3-586A-467E-A600-10A2F5B13137}">
      <dgm:prSet/>
      <dgm:spPr/>
      <dgm:t>
        <a:bodyPr/>
        <a:lstStyle/>
        <a:p>
          <a:endParaRPr lang="en-IN" sz="2000"/>
        </a:p>
      </dgm:t>
    </dgm:pt>
    <dgm:pt modelId="{5FF4A117-49F3-402D-B96E-CE536CF84E94}">
      <dgm:prSet phldrT="[Text]" custT="1"/>
      <dgm:spPr>
        <a:scene3d>
          <a:camera prst="orthographicFront"/>
          <a:lightRig rig="threePt" dir="t"/>
        </a:scene3d>
        <a:sp3d>
          <a:bevelT/>
        </a:sp3d>
      </dgm:spPr>
      <dgm:t>
        <a:bodyPr>
          <a:scene3d>
            <a:camera prst="orthographicFront"/>
            <a:lightRig rig="soft" dir="t">
              <a:rot lat="0" lon="0" rev="15600000"/>
            </a:lightRig>
          </a:scene3d>
          <a:sp3d extrusionH="57150" prstMaterial="softEdge">
            <a:bevelT w="25400" h="38100"/>
          </a:sp3d>
        </a:bodyPr>
        <a:lstStyle/>
        <a:p>
          <a:r>
            <a:rPr lang="en-US" sz="2800" b="1" cap="none" spc="0" dirty="0">
              <a:ln/>
              <a:solidFill>
                <a:srgbClr val="990099"/>
              </a:solidFill>
              <a:effectLst/>
            </a:rPr>
            <a:t>Add </a:t>
          </a:r>
          <a:r>
            <a:rPr lang="en-US" sz="2800" b="1" cap="none" spc="0" dirty="0" err="1">
              <a:ln/>
              <a:solidFill>
                <a:srgbClr val="990099"/>
              </a:solidFill>
              <a:effectLst/>
            </a:rPr>
            <a:t>supporing</a:t>
          </a:r>
          <a:r>
            <a:rPr lang="en-US" sz="2800" b="1" cap="none" spc="0" dirty="0">
              <a:ln/>
              <a:solidFill>
                <a:srgbClr val="990099"/>
              </a:solidFill>
              <a:effectLst/>
            </a:rPr>
            <a:t> ideas </a:t>
          </a:r>
          <a:r>
            <a:rPr lang="en-US" sz="2600" b="0" cap="none" spc="0" dirty="0">
              <a:ln/>
              <a:solidFill>
                <a:schemeClr val="tx1"/>
              </a:solidFill>
              <a:effectLst/>
            </a:rPr>
            <a:t>(</a:t>
          </a:r>
          <a:r>
            <a:rPr lang="en-US" sz="2600" dirty="0" err="1">
              <a:solidFill>
                <a:schemeClr val="tx1"/>
              </a:solidFill>
              <a:latin typeface="Calibri" panose="020F0502020204030204"/>
              <a:ea typeface="+mn-ea"/>
              <a:cs typeface="+mn-cs"/>
            </a:rPr>
            <a:t>eg.</a:t>
          </a:r>
          <a:r>
            <a:rPr lang="en-US" sz="2600" dirty="0">
              <a:solidFill>
                <a:schemeClr val="tx1"/>
              </a:solidFill>
              <a:latin typeface="Calibri" panose="020F0502020204030204"/>
              <a:ea typeface="+mn-ea"/>
              <a:cs typeface="+mn-cs"/>
            </a:rPr>
            <a:t> details, examples, evidence, elaborations) to main ideas. Consider whether each main idea is still relevant. </a:t>
          </a:r>
          <a:endParaRPr lang="en-IN" sz="2600" dirty="0">
            <a:solidFill>
              <a:schemeClr val="tx1"/>
            </a:solidFill>
          </a:endParaRPr>
        </a:p>
      </dgm:t>
    </dgm:pt>
    <dgm:pt modelId="{02D3E6D5-3B29-46A0-81DF-0D193392BB47}" type="parTrans" cxnId="{23EDD9BB-036F-426E-82A5-FCD4D0E94BFB}">
      <dgm:prSet/>
      <dgm:spPr/>
      <dgm:t>
        <a:bodyPr/>
        <a:lstStyle/>
        <a:p>
          <a:endParaRPr lang="en-IN" sz="2000"/>
        </a:p>
      </dgm:t>
    </dgm:pt>
    <dgm:pt modelId="{9A4D6C13-BEC2-40AB-8F69-15F7E1BF0C57}" type="sibTrans" cxnId="{23EDD9BB-036F-426E-82A5-FCD4D0E94BFB}">
      <dgm:prSet/>
      <dgm:spPr/>
      <dgm:t>
        <a:bodyPr/>
        <a:lstStyle/>
        <a:p>
          <a:endParaRPr lang="en-IN" sz="2000"/>
        </a:p>
      </dgm:t>
    </dgm:pt>
    <dgm:pt modelId="{707A0AED-F0CE-4173-88F8-A9C2CC39FCAA}">
      <dgm:prSet custT="1"/>
      <dgm:spPr>
        <a:scene3d>
          <a:camera prst="orthographicFront"/>
          <a:lightRig rig="threePt" dir="t"/>
        </a:scene3d>
        <a:sp3d>
          <a:bevelT/>
        </a:sp3d>
      </dgm:spPr>
      <dgm:t>
        <a:bodyPr/>
        <a:lstStyle/>
        <a:p>
          <a:pPr>
            <a:lnSpc>
              <a:spcPct val="150000"/>
            </a:lnSpc>
          </a:pPr>
          <a:r>
            <a:rPr lang="en-US" sz="3600" dirty="0"/>
            <a:t>N</a:t>
          </a:r>
          <a:endParaRPr lang="en-IN" sz="3600" dirty="0"/>
        </a:p>
      </dgm:t>
    </dgm:pt>
    <dgm:pt modelId="{546716B5-A263-484D-B44D-2C50339A6DC0}" type="parTrans" cxnId="{53279ABA-39BC-45B4-9736-0E8A107C77CA}">
      <dgm:prSet/>
      <dgm:spPr/>
      <dgm:t>
        <a:bodyPr/>
        <a:lstStyle/>
        <a:p>
          <a:endParaRPr lang="en-IN" sz="2000"/>
        </a:p>
      </dgm:t>
    </dgm:pt>
    <dgm:pt modelId="{9FFB0D7E-E556-43E4-BC6C-5FA87965AFAB}" type="sibTrans" cxnId="{53279ABA-39BC-45B4-9736-0E8A107C77CA}">
      <dgm:prSet/>
      <dgm:spPr/>
      <dgm:t>
        <a:bodyPr/>
        <a:lstStyle/>
        <a:p>
          <a:endParaRPr lang="en-IN" sz="2000"/>
        </a:p>
      </dgm:t>
    </dgm:pt>
    <dgm:pt modelId="{870B43AF-9011-4A0F-B51E-7FBC8165B07A}">
      <dgm:prSet custT="1"/>
      <dgm:spPr>
        <a:scene3d>
          <a:camera prst="orthographicFront"/>
          <a:lightRig rig="threePt" dir="t"/>
        </a:scene3d>
        <a:sp3d>
          <a:bevelT/>
        </a:sp3d>
      </dgm:spPr>
      <dgm:t>
        <a:bodyPr>
          <a:scene3d>
            <a:camera prst="orthographicFront"/>
            <a:lightRig rig="soft" dir="t">
              <a:rot lat="0" lon="0" rev="15600000"/>
            </a:lightRig>
          </a:scene3d>
          <a:sp3d extrusionH="57150" prstMaterial="softEdge">
            <a:bevelT w="25400" h="38100"/>
          </a:sp3d>
        </a:bodyPr>
        <a:lstStyle/>
        <a:p>
          <a:r>
            <a:rPr lang="en-US" sz="2800" b="1" kern="1200" cap="none" spc="0" dirty="0">
              <a:ln/>
              <a:solidFill>
                <a:srgbClr val="FF33CC"/>
              </a:solidFill>
              <a:effectLst/>
            </a:rPr>
            <a:t>Number the order </a:t>
          </a:r>
          <a:r>
            <a:rPr lang="en-US" sz="2800" kern="1200" dirty="0">
              <a:solidFill>
                <a:prstClr val="black"/>
              </a:solidFill>
              <a:latin typeface="Calibri" panose="020F0502020204030204"/>
              <a:ea typeface="+mn-ea"/>
              <a:cs typeface="+mn-cs"/>
            </a:rPr>
            <a:t>in which you will present your ideas</a:t>
          </a:r>
          <a:endParaRPr lang="en-IN" sz="2800" kern="1200" dirty="0">
            <a:solidFill>
              <a:prstClr val="black"/>
            </a:solidFill>
            <a:latin typeface="Calibri" panose="020F0502020204030204"/>
            <a:ea typeface="+mn-ea"/>
            <a:cs typeface="+mn-cs"/>
          </a:endParaRPr>
        </a:p>
      </dgm:t>
    </dgm:pt>
    <dgm:pt modelId="{70C56301-7D8C-4DCB-AB47-8EC16EAE6A6A}" type="parTrans" cxnId="{CC37929D-A5D8-4D31-AF4C-D4C8B30CE2AB}">
      <dgm:prSet/>
      <dgm:spPr/>
      <dgm:t>
        <a:bodyPr/>
        <a:lstStyle/>
        <a:p>
          <a:endParaRPr lang="en-IN"/>
        </a:p>
      </dgm:t>
    </dgm:pt>
    <dgm:pt modelId="{49F142E9-C8A7-4E1B-B4F8-9B3E3EF08CD0}" type="sibTrans" cxnId="{CC37929D-A5D8-4D31-AF4C-D4C8B30CE2AB}">
      <dgm:prSet/>
      <dgm:spPr/>
      <dgm:t>
        <a:bodyPr/>
        <a:lstStyle/>
        <a:p>
          <a:endParaRPr lang="en-IN"/>
        </a:p>
      </dgm:t>
    </dgm:pt>
    <dgm:pt modelId="{A20F341A-5B48-4B87-AA5D-C857617015B2}" type="pres">
      <dgm:prSet presAssocID="{FE07A14A-2DEF-4D44-A62B-CEB304A089CB}" presName="linearFlow" presStyleCnt="0">
        <dgm:presLayoutVars>
          <dgm:dir/>
          <dgm:animLvl val="lvl"/>
          <dgm:resizeHandles val="exact"/>
        </dgm:presLayoutVars>
      </dgm:prSet>
      <dgm:spPr/>
    </dgm:pt>
    <dgm:pt modelId="{D1F29A48-1D0F-4C3D-90A5-1721467BF8EC}" type="pres">
      <dgm:prSet presAssocID="{49B8F062-A833-42F3-95BF-9D1DB68544A0}" presName="composite" presStyleCnt="0"/>
      <dgm:spPr>
        <a:scene3d>
          <a:camera prst="orthographicFront"/>
          <a:lightRig rig="threePt" dir="t"/>
        </a:scene3d>
        <a:sp3d>
          <a:bevelT/>
        </a:sp3d>
      </dgm:spPr>
    </dgm:pt>
    <dgm:pt modelId="{167E08CE-CC33-4285-B818-36235B79AAC8}" type="pres">
      <dgm:prSet presAssocID="{49B8F062-A833-42F3-95BF-9D1DB68544A0}" presName="parentText" presStyleLbl="alignNode1" presStyleIdx="0" presStyleCnt="4">
        <dgm:presLayoutVars>
          <dgm:chMax val="1"/>
          <dgm:bulletEnabled val="1"/>
        </dgm:presLayoutVars>
      </dgm:prSet>
      <dgm:spPr/>
    </dgm:pt>
    <dgm:pt modelId="{61D74F67-E218-4F41-BAC8-2E94524240C5}" type="pres">
      <dgm:prSet presAssocID="{49B8F062-A833-42F3-95BF-9D1DB68544A0}" presName="descendantText" presStyleLbl="alignAcc1" presStyleIdx="0" presStyleCnt="4" custScaleY="119454">
        <dgm:presLayoutVars>
          <dgm:bulletEnabled val="1"/>
        </dgm:presLayoutVars>
      </dgm:prSet>
      <dgm:spPr/>
    </dgm:pt>
    <dgm:pt modelId="{F9A8984D-3753-4366-A260-80B533E3D79C}" type="pres">
      <dgm:prSet presAssocID="{B5422D8C-BDFA-41D2-821A-5212060EC075}" presName="sp" presStyleCnt="0"/>
      <dgm:spPr>
        <a:scene3d>
          <a:camera prst="orthographicFront"/>
          <a:lightRig rig="threePt" dir="t"/>
        </a:scene3d>
        <a:sp3d>
          <a:bevelT/>
        </a:sp3d>
      </dgm:spPr>
    </dgm:pt>
    <dgm:pt modelId="{6C7649FC-CCF1-4C12-858F-3480A6C83C63}" type="pres">
      <dgm:prSet presAssocID="{DE290EC5-A9BD-4BDC-A776-73B1D69979C4}" presName="composite" presStyleCnt="0"/>
      <dgm:spPr>
        <a:scene3d>
          <a:camera prst="orthographicFront"/>
          <a:lightRig rig="threePt" dir="t"/>
        </a:scene3d>
        <a:sp3d>
          <a:bevelT/>
        </a:sp3d>
      </dgm:spPr>
    </dgm:pt>
    <dgm:pt modelId="{19567CDC-176C-48AF-BCDA-A359DAB24771}" type="pres">
      <dgm:prSet presAssocID="{DE290EC5-A9BD-4BDC-A776-73B1D69979C4}" presName="parentText" presStyleLbl="alignNode1" presStyleIdx="1" presStyleCnt="4">
        <dgm:presLayoutVars>
          <dgm:chMax val="1"/>
          <dgm:bulletEnabled val="1"/>
        </dgm:presLayoutVars>
      </dgm:prSet>
      <dgm:spPr/>
    </dgm:pt>
    <dgm:pt modelId="{24255AAF-ACCF-41F2-897F-77555E98D79E}" type="pres">
      <dgm:prSet presAssocID="{DE290EC5-A9BD-4BDC-A776-73B1D69979C4}" presName="descendantText" presStyleLbl="alignAcc1" presStyleIdx="1" presStyleCnt="4">
        <dgm:presLayoutVars>
          <dgm:bulletEnabled val="1"/>
        </dgm:presLayoutVars>
      </dgm:prSet>
      <dgm:spPr/>
    </dgm:pt>
    <dgm:pt modelId="{F758B0FC-F946-4AD5-A31B-515CC8B9A072}" type="pres">
      <dgm:prSet presAssocID="{D54C49E7-4F14-4032-A23F-0E5FD1D7D4EF}" presName="sp" presStyleCnt="0"/>
      <dgm:spPr>
        <a:scene3d>
          <a:camera prst="orthographicFront"/>
          <a:lightRig rig="threePt" dir="t"/>
        </a:scene3d>
        <a:sp3d>
          <a:bevelT/>
        </a:sp3d>
      </dgm:spPr>
    </dgm:pt>
    <dgm:pt modelId="{CE5ED765-A204-415E-B89E-E3C1DA19B802}" type="pres">
      <dgm:prSet presAssocID="{B2F98284-AF5D-44E6-A626-32E0F6519D21}" presName="composite" presStyleCnt="0"/>
      <dgm:spPr>
        <a:scene3d>
          <a:camera prst="orthographicFront"/>
          <a:lightRig rig="threePt" dir="t"/>
        </a:scene3d>
        <a:sp3d>
          <a:bevelT/>
        </a:sp3d>
      </dgm:spPr>
    </dgm:pt>
    <dgm:pt modelId="{B06855F1-3B82-46CD-82BB-D0C2E8A96C9A}" type="pres">
      <dgm:prSet presAssocID="{B2F98284-AF5D-44E6-A626-32E0F6519D21}" presName="parentText" presStyleLbl="alignNode1" presStyleIdx="2" presStyleCnt="4">
        <dgm:presLayoutVars>
          <dgm:chMax val="1"/>
          <dgm:bulletEnabled val="1"/>
        </dgm:presLayoutVars>
      </dgm:prSet>
      <dgm:spPr/>
    </dgm:pt>
    <dgm:pt modelId="{8EEEE6B1-2632-452D-A4C6-E6CEA03C3AF3}" type="pres">
      <dgm:prSet presAssocID="{B2F98284-AF5D-44E6-A626-32E0F6519D21}" presName="descendantText" presStyleLbl="alignAcc1" presStyleIdx="2" presStyleCnt="4" custScaleY="156263">
        <dgm:presLayoutVars>
          <dgm:bulletEnabled val="1"/>
        </dgm:presLayoutVars>
      </dgm:prSet>
      <dgm:spPr/>
    </dgm:pt>
    <dgm:pt modelId="{D6E0087A-788F-4A80-9D4A-4DCCFC509453}" type="pres">
      <dgm:prSet presAssocID="{5D338E85-3080-4404-B202-FEF24D8767F0}" presName="sp" presStyleCnt="0"/>
      <dgm:spPr>
        <a:scene3d>
          <a:camera prst="orthographicFront"/>
          <a:lightRig rig="threePt" dir="t"/>
        </a:scene3d>
        <a:sp3d>
          <a:bevelT/>
        </a:sp3d>
      </dgm:spPr>
    </dgm:pt>
    <dgm:pt modelId="{749E7214-71F1-4393-8682-9A4A24D255DE}" type="pres">
      <dgm:prSet presAssocID="{707A0AED-F0CE-4173-88F8-A9C2CC39FCAA}" presName="composite" presStyleCnt="0"/>
      <dgm:spPr>
        <a:scene3d>
          <a:camera prst="orthographicFront"/>
          <a:lightRig rig="threePt" dir="t"/>
        </a:scene3d>
        <a:sp3d>
          <a:bevelT/>
        </a:sp3d>
      </dgm:spPr>
    </dgm:pt>
    <dgm:pt modelId="{8A7F9213-4C79-4998-9170-C8BA6016DC16}" type="pres">
      <dgm:prSet presAssocID="{707A0AED-F0CE-4173-88F8-A9C2CC39FCAA}" presName="parentText" presStyleLbl="alignNode1" presStyleIdx="3" presStyleCnt="4">
        <dgm:presLayoutVars>
          <dgm:chMax val="1"/>
          <dgm:bulletEnabled val="1"/>
        </dgm:presLayoutVars>
      </dgm:prSet>
      <dgm:spPr/>
    </dgm:pt>
    <dgm:pt modelId="{F0C2CBB6-7DAE-4E41-BEA8-BACACD6FB343}" type="pres">
      <dgm:prSet presAssocID="{707A0AED-F0CE-4173-88F8-A9C2CC39FCAA}" presName="descendantText" presStyleLbl="alignAcc1" presStyleIdx="3" presStyleCnt="4">
        <dgm:presLayoutVars>
          <dgm:bulletEnabled val="1"/>
        </dgm:presLayoutVars>
      </dgm:prSet>
      <dgm:spPr/>
    </dgm:pt>
  </dgm:ptLst>
  <dgm:cxnLst>
    <dgm:cxn modelId="{C28E4312-0148-4513-82CF-A837E1B33B8A}" type="presOf" srcId="{35181870-4E22-4BAE-8A52-C367CFF29B1E}" destId="{24255AAF-ACCF-41F2-897F-77555E98D79E}" srcOrd="0" destOrd="0" presId="urn:microsoft.com/office/officeart/2005/8/layout/chevron2"/>
    <dgm:cxn modelId="{6E585C20-25B8-45A5-B1BB-7FA22501958F}" type="presOf" srcId="{FE07A14A-2DEF-4D44-A62B-CEB304A089CB}" destId="{A20F341A-5B48-4B87-AA5D-C857617015B2}" srcOrd="0" destOrd="0" presId="urn:microsoft.com/office/officeart/2005/8/layout/chevron2"/>
    <dgm:cxn modelId="{04FE2238-61AE-4BE3-94B1-E22F6116F257}" type="presOf" srcId="{49B8F062-A833-42F3-95BF-9D1DB68544A0}" destId="{167E08CE-CC33-4285-B818-36235B79AAC8}" srcOrd="0" destOrd="0" presId="urn:microsoft.com/office/officeart/2005/8/layout/chevron2"/>
    <dgm:cxn modelId="{94E5A46C-3AA2-4F13-876A-2F1019BC8E37}" srcId="{FE07A14A-2DEF-4D44-A62B-CEB304A089CB}" destId="{DE290EC5-A9BD-4BDC-A776-73B1D69979C4}" srcOrd="1" destOrd="0" parTransId="{E12081B5-3DF3-4E40-8464-D36C84D646EA}" sibTransId="{D54C49E7-4F14-4032-A23F-0E5FD1D7D4EF}"/>
    <dgm:cxn modelId="{BA00AD76-FB78-4840-AEE8-6A2516883EC2}" type="presOf" srcId="{DE290EC5-A9BD-4BDC-A776-73B1D69979C4}" destId="{19567CDC-176C-48AF-BCDA-A359DAB24771}" srcOrd="0" destOrd="0" presId="urn:microsoft.com/office/officeart/2005/8/layout/chevron2"/>
    <dgm:cxn modelId="{A943BE91-7B80-4F41-B399-8DB0154853FD}" srcId="{FE07A14A-2DEF-4D44-A62B-CEB304A089CB}" destId="{49B8F062-A833-42F3-95BF-9D1DB68544A0}" srcOrd="0" destOrd="0" parTransId="{B8A2856C-7676-4C4F-A10C-E344117C113A}" sibTransId="{B5422D8C-BDFA-41D2-821A-5212060EC075}"/>
    <dgm:cxn modelId="{68F9119C-0526-4C5C-9ED3-5D7585A586A5}" srcId="{49B8F062-A833-42F3-95BF-9D1DB68544A0}" destId="{0A7D0475-BCBF-4830-A958-FC4FA767528C}" srcOrd="0" destOrd="0" parTransId="{2250A60B-3E68-4E5A-B681-CB9E182A3B2E}" sibTransId="{1EA42DC6-3DB8-4437-BBAB-F9962C5060A1}"/>
    <dgm:cxn modelId="{CC37929D-A5D8-4D31-AF4C-D4C8B30CE2AB}" srcId="{707A0AED-F0CE-4173-88F8-A9C2CC39FCAA}" destId="{870B43AF-9011-4A0F-B51E-7FBC8165B07A}" srcOrd="0" destOrd="0" parTransId="{70C56301-7D8C-4DCB-AB47-8EC16EAE6A6A}" sibTransId="{49F142E9-C8A7-4E1B-B4F8-9B3E3EF08CD0}"/>
    <dgm:cxn modelId="{0480E0A3-CAF8-413E-83D5-A7D2C8DC2816}" srcId="{DE290EC5-A9BD-4BDC-A776-73B1D69979C4}" destId="{35181870-4E22-4BAE-8A52-C367CFF29B1E}" srcOrd="0" destOrd="0" parTransId="{F0376D00-4107-45A4-A07D-4E1B9E213C43}" sibTransId="{8F00BBFE-14AD-4C8B-9F2F-D3CE33A31624}"/>
    <dgm:cxn modelId="{A2152AA7-3DA7-46AB-AEE7-E1B861F883F1}" type="presOf" srcId="{5FF4A117-49F3-402D-B96E-CE536CF84E94}" destId="{8EEEE6B1-2632-452D-A4C6-E6CEA03C3AF3}" srcOrd="0" destOrd="0" presId="urn:microsoft.com/office/officeart/2005/8/layout/chevron2"/>
    <dgm:cxn modelId="{0FD7E0B3-586A-467E-A600-10A2F5B13137}" srcId="{FE07A14A-2DEF-4D44-A62B-CEB304A089CB}" destId="{B2F98284-AF5D-44E6-A626-32E0F6519D21}" srcOrd="2" destOrd="0" parTransId="{F1175060-4076-4C29-A586-93D0D8DD8401}" sibTransId="{5D338E85-3080-4404-B202-FEF24D8767F0}"/>
    <dgm:cxn modelId="{53279ABA-39BC-45B4-9736-0E8A107C77CA}" srcId="{FE07A14A-2DEF-4D44-A62B-CEB304A089CB}" destId="{707A0AED-F0CE-4173-88F8-A9C2CC39FCAA}" srcOrd="3" destOrd="0" parTransId="{546716B5-A263-484D-B44D-2C50339A6DC0}" sibTransId="{9FFB0D7E-E556-43E4-BC6C-5FA87965AFAB}"/>
    <dgm:cxn modelId="{23EDD9BB-036F-426E-82A5-FCD4D0E94BFB}" srcId="{B2F98284-AF5D-44E6-A626-32E0F6519D21}" destId="{5FF4A117-49F3-402D-B96E-CE536CF84E94}" srcOrd="0" destOrd="0" parTransId="{02D3E6D5-3B29-46A0-81DF-0D193392BB47}" sibTransId="{9A4D6C13-BEC2-40AB-8F69-15F7E1BF0C57}"/>
    <dgm:cxn modelId="{5C2941C5-8E3A-4955-9B23-C9A6FC203164}" type="presOf" srcId="{870B43AF-9011-4A0F-B51E-7FBC8165B07A}" destId="{F0C2CBB6-7DAE-4E41-BEA8-BACACD6FB343}" srcOrd="0" destOrd="0" presId="urn:microsoft.com/office/officeart/2005/8/layout/chevron2"/>
    <dgm:cxn modelId="{028BA1CC-7AFD-4EB5-B3DD-63B1FEFEE369}" type="presOf" srcId="{707A0AED-F0CE-4173-88F8-A9C2CC39FCAA}" destId="{8A7F9213-4C79-4998-9170-C8BA6016DC16}" srcOrd="0" destOrd="0" presId="urn:microsoft.com/office/officeart/2005/8/layout/chevron2"/>
    <dgm:cxn modelId="{C2E0E4CD-9582-402B-81FD-62709422EF45}" type="presOf" srcId="{0A7D0475-BCBF-4830-A958-FC4FA767528C}" destId="{61D74F67-E218-4F41-BAC8-2E94524240C5}" srcOrd="0" destOrd="0" presId="urn:microsoft.com/office/officeart/2005/8/layout/chevron2"/>
    <dgm:cxn modelId="{7F6E40F6-2E3F-4455-BA7A-E8B8B5989DFF}" type="presOf" srcId="{B2F98284-AF5D-44E6-A626-32E0F6519D21}" destId="{B06855F1-3B82-46CD-82BB-D0C2E8A96C9A}" srcOrd="0" destOrd="0" presId="urn:microsoft.com/office/officeart/2005/8/layout/chevron2"/>
    <dgm:cxn modelId="{3C2B931B-990B-4FF5-ABC4-0458CE5F204C}" type="presParOf" srcId="{A20F341A-5B48-4B87-AA5D-C857617015B2}" destId="{D1F29A48-1D0F-4C3D-90A5-1721467BF8EC}" srcOrd="0" destOrd="0" presId="urn:microsoft.com/office/officeart/2005/8/layout/chevron2"/>
    <dgm:cxn modelId="{F3FD468C-18DC-475D-8CF0-E8E2EA835BED}" type="presParOf" srcId="{D1F29A48-1D0F-4C3D-90A5-1721467BF8EC}" destId="{167E08CE-CC33-4285-B818-36235B79AAC8}" srcOrd="0" destOrd="0" presId="urn:microsoft.com/office/officeart/2005/8/layout/chevron2"/>
    <dgm:cxn modelId="{A48CAF02-06C9-418C-A65D-A10966590F94}" type="presParOf" srcId="{D1F29A48-1D0F-4C3D-90A5-1721467BF8EC}" destId="{61D74F67-E218-4F41-BAC8-2E94524240C5}" srcOrd="1" destOrd="0" presId="urn:microsoft.com/office/officeart/2005/8/layout/chevron2"/>
    <dgm:cxn modelId="{0A871EEB-262D-49EE-AF2C-4CB04F3DC92D}" type="presParOf" srcId="{A20F341A-5B48-4B87-AA5D-C857617015B2}" destId="{F9A8984D-3753-4366-A260-80B533E3D79C}" srcOrd="1" destOrd="0" presId="urn:microsoft.com/office/officeart/2005/8/layout/chevron2"/>
    <dgm:cxn modelId="{8507E110-9B88-4AF2-BD72-88544F71B8C3}" type="presParOf" srcId="{A20F341A-5B48-4B87-AA5D-C857617015B2}" destId="{6C7649FC-CCF1-4C12-858F-3480A6C83C63}" srcOrd="2" destOrd="0" presId="urn:microsoft.com/office/officeart/2005/8/layout/chevron2"/>
    <dgm:cxn modelId="{4094EAF1-B96A-4832-B9E6-A95E48A489C4}" type="presParOf" srcId="{6C7649FC-CCF1-4C12-858F-3480A6C83C63}" destId="{19567CDC-176C-48AF-BCDA-A359DAB24771}" srcOrd="0" destOrd="0" presId="urn:microsoft.com/office/officeart/2005/8/layout/chevron2"/>
    <dgm:cxn modelId="{D19B8B53-64E3-4A84-B512-0B6084CE12B5}" type="presParOf" srcId="{6C7649FC-CCF1-4C12-858F-3480A6C83C63}" destId="{24255AAF-ACCF-41F2-897F-77555E98D79E}" srcOrd="1" destOrd="0" presId="urn:microsoft.com/office/officeart/2005/8/layout/chevron2"/>
    <dgm:cxn modelId="{5577CD49-886C-4C03-8A31-B98501E215A6}" type="presParOf" srcId="{A20F341A-5B48-4B87-AA5D-C857617015B2}" destId="{F758B0FC-F946-4AD5-A31B-515CC8B9A072}" srcOrd="3" destOrd="0" presId="urn:microsoft.com/office/officeart/2005/8/layout/chevron2"/>
    <dgm:cxn modelId="{40462D1D-8029-453F-85BA-09F511328D0A}" type="presParOf" srcId="{A20F341A-5B48-4B87-AA5D-C857617015B2}" destId="{CE5ED765-A204-415E-B89E-E3C1DA19B802}" srcOrd="4" destOrd="0" presId="urn:microsoft.com/office/officeart/2005/8/layout/chevron2"/>
    <dgm:cxn modelId="{7D8C634F-00ED-4A46-A033-9AB590D3EEC1}" type="presParOf" srcId="{CE5ED765-A204-415E-B89E-E3C1DA19B802}" destId="{B06855F1-3B82-46CD-82BB-D0C2E8A96C9A}" srcOrd="0" destOrd="0" presId="urn:microsoft.com/office/officeart/2005/8/layout/chevron2"/>
    <dgm:cxn modelId="{C8553939-5D7B-48BB-9C21-BD7E33DA9C22}" type="presParOf" srcId="{CE5ED765-A204-415E-B89E-E3C1DA19B802}" destId="{8EEEE6B1-2632-452D-A4C6-E6CEA03C3AF3}" srcOrd="1" destOrd="0" presId="urn:microsoft.com/office/officeart/2005/8/layout/chevron2"/>
    <dgm:cxn modelId="{D7CA18E3-2437-4A15-8EF8-C4FB947320AF}" type="presParOf" srcId="{A20F341A-5B48-4B87-AA5D-C857617015B2}" destId="{D6E0087A-788F-4A80-9D4A-4DCCFC509453}" srcOrd="5" destOrd="0" presId="urn:microsoft.com/office/officeart/2005/8/layout/chevron2"/>
    <dgm:cxn modelId="{AAD0903E-B019-449D-AD6F-4AEAA9B2F0A3}" type="presParOf" srcId="{A20F341A-5B48-4B87-AA5D-C857617015B2}" destId="{749E7214-71F1-4393-8682-9A4A24D255DE}" srcOrd="6" destOrd="0" presId="urn:microsoft.com/office/officeart/2005/8/layout/chevron2"/>
    <dgm:cxn modelId="{CC091E35-A74D-45D3-AF7C-4B65103829D2}" type="presParOf" srcId="{749E7214-71F1-4393-8682-9A4A24D255DE}" destId="{8A7F9213-4C79-4998-9170-C8BA6016DC16}" srcOrd="0" destOrd="0" presId="urn:microsoft.com/office/officeart/2005/8/layout/chevron2"/>
    <dgm:cxn modelId="{82CA31FF-BA57-45F2-9F9B-B122F386602F}" type="presParOf" srcId="{749E7214-71F1-4393-8682-9A4A24D255DE}" destId="{F0C2CBB6-7DAE-4E41-BEA8-BACACD6FB34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65AD30-0E11-4819-BACA-3169D2C0D1ED}"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IN"/>
        </a:p>
      </dgm:t>
    </dgm:pt>
    <dgm:pt modelId="{2CF6D994-C035-4B6C-BC19-03F4997A40AD}">
      <dgm:prSet phldrT="[Text]" custT="1"/>
      <dgm:spPr/>
      <dgm:t>
        <a:bodyPr/>
        <a:lstStyle/>
        <a:p>
          <a:r>
            <a:rPr lang="en-US" sz="2800" b="1" dirty="0"/>
            <a:t>Circle the Verbs that describe what you are being asked to do</a:t>
          </a:r>
          <a:endParaRPr lang="en-IN" sz="2800" b="1" dirty="0"/>
        </a:p>
      </dgm:t>
    </dgm:pt>
    <dgm:pt modelId="{B77893C7-2301-48FF-8F53-DFC8895FE44A}" type="parTrans" cxnId="{72D9FD67-CCBC-43EB-8E67-0CFFE7F95604}">
      <dgm:prSet/>
      <dgm:spPr/>
      <dgm:t>
        <a:bodyPr/>
        <a:lstStyle/>
        <a:p>
          <a:endParaRPr lang="en-IN" sz="2000" b="1"/>
        </a:p>
      </dgm:t>
    </dgm:pt>
    <dgm:pt modelId="{D2E4067B-9E53-40E7-8F9B-7EC7BAAF8BF3}" type="sibTrans" cxnId="{72D9FD67-CCBC-43EB-8E67-0CFFE7F95604}">
      <dgm:prSet/>
      <dgm:spPr/>
      <dgm:t>
        <a:bodyPr/>
        <a:lstStyle/>
        <a:p>
          <a:endParaRPr lang="en-IN" sz="2000" b="1"/>
        </a:p>
      </dgm:t>
    </dgm:pt>
    <dgm:pt modelId="{64099E12-7D1A-4193-9629-384229900305}">
      <dgm:prSet phldrT="[Text]" custT="1"/>
      <dgm:spPr/>
      <dgm:t>
        <a:bodyPr/>
        <a:lstStyle/>
        <a:p>
          <a:r>
            <a:rPr lang="en-US" sz="2800" b="1" dirty="0"/>
            <a:t>Underline the words that describe what the task is</a:t>
          </a:r>
          <a:endParaRPr lang="en-IN" sz="2800" b="1" dirty="0"/>
        </a:p>
      </dgm:t>
    </dgm:pt>
    <dgm:pt modelId="{462DF67A-EC77-4785-BF7A-6CDAE3AA12D2}" type="parTrans" cxnId="{D95F24EC-B954-4FD4-B21E-B176830FA0CD}">
      <dgm:prSet/>
      <dgm:spPr/>
      <dgm:t>
        <a:bodyPr/>
        <a:lstStyle/>
        <a:p>
          <a:endParaRPr lang="en-IN" sz="2000" b="1"/>
        </a:p>
      </dgm:t>
    </dgm:pt>
    <dgm:pt modelId="{CA370904-14AE-4F75-A215-E245D3B75328}" type="sibTrans" cxnId="{D95F24EC-B954-4FD4-B21E-B176830FA0CD}">
      <dgm:prSet/>
      <dgm:spPr/>
      <dgm:t>
        <a:bodyPr/>
        <a:lstStyle/>
        <a:p>
          <a:endParaRPr lang="en-IN" sz="2000" b="1"/>
        </a:p>
      </dgm:t>
    </dgm:pt>
    <dgm:pt modelId="{BA22615B-7BFD-4E2C-B0D5-ECF7DA58E80C}">
      <dgm:prSet phldrT="[Text]" custT="1"/>
      <dgm:spPr/>
      <dgm:t>
        <a:bodyPr/>
        <a:lstStyle/>
        <a:p>
          <a:r>
            <a:rPr lang="en-US" sz="2800" b="1" dirty="0"/>
            <a:t>Create a chart to generate a roadmap</a:t>
          </a:r>
          <a:endParaRPr lang="en-IN" sz="2800" b="1" dirty="0"/>
        </a:p>
      </dgm:t>
    </dgm:pt>
    <dgm:pt modelId="{9EB2637B-5338-4BEF-B04C-B6770E26AFA0}" type="parTrans" cxnId="{38CF9F17-72EE-42BC-98BF-6682698A64DB}">
      <dgm:prSet/>
      <dgm:spPr/>
      <dgm:t>
        <a:bodyPr/>
        <a:lstStyle/>
        <a:p>
          <a:endParaRPr lang="en-IN" sz="2000" b="1"/>
        </a:p>
      </dgm:t>
    </dgm:pt>
    <dgm:pt modelId="{C77B7EDE-3DB0-4F64-8AC7-1D4C0B671E31}" type="sibTrans" cxnId="{38CF9F17-72EE-42BC-98BF-6682698A64DB}">
      <dgm:prSet/>
      <dgm:spPr/>
      <dgm:t>
        <a:bodyPr/>
        <a:lstStyle/>
        <a:p>
          <a:endParaRPr lang="en-IN" sz="2000" b="1"/>
        </a:p>
      </dgm:t>
    </dgm:pt>
    <dgm:pt modelId="{5301D840-174C-47A7-ACE0-8913ED5CE05E}" type="pres">
      <dgm:prSet presAssocID="{5265AD30-0E11-4819-BACA-3169D2C0D1ED}" presName="linear" presStyleCnt="0">
        <dgm:presLayoutVars>
          <dgm:dir/>
          <dgm:animLvl val="lvl"/>
          <dgm:resizeHandles val="exact"/>
        </dgm:presLayoutVars>
      </dgm:prSet>
      <dgm:spPr/>
    </dgm:pt>
    <dgm:pt modelId="{F79B5187-3C54-4990-92D3-3B30D1AD622D}" type="pres">
      <dgm:prSet presAssocID="{2CF6D994-C035-4B6C-BC19-03F4997A40AD}" presName="parentLin" presStyleCnt="0"/>
      <dgm:spPr/>
    </dgm:pt>
    <dgm:pt modelId="{90822313-4BC6-46FD-996C-0AEB8E8D4AF8}" type="pres">
      <dgm:prSet presAssocID="{2CF6D994-C035-4B6C-BC19-03F4997A40AD}" presName="parentLeftMargin" presStyleLbl="node1" presStyleIdx="0" presStyleCnt="3"/>
      <dgm:spPr/>
    </dgm:pt>
    <dgm:pt modelId="{C8CE1A2E-F7C5-4857-BF1B-0EF5283EF68B}" type="pres">
      <dgm:prSet presAssocID="{2CF6D994-C035-4B6C-BC19-03F4997A40AD}" presName="parentText" presStyleLbl="node1" presStyleIdx="0" presStyleCnt="3" custScaleX="117403">
        <dgm:presLayoutVars>
          <dgm:chMax val="0"/>
          <dgm:bulletEnabled val="1"/>
        </dgm:presLayoutVars>
      </dgm:prSet>
      <dgm:spPr/>
    </dgm:pt>
    <dgm:pt modelId="{11398194-E7FC-47CE-83BA-A2CFF05BD6BD}" type="pres">
      <dgm:prSet presAssocID="{2CF6D994-C035-4B6C-BC19-03F4997A40AD}" presName="negativeSpace" presStyleCnt="0"/>
      <dgm:spPr/>
    </dgm:pt>
    <dgm:pt modelId="{541F85E2-0FF9-48B8-88BA-4186B6A626C9}" type="pres">
      <dgm:prSet presAssocID="{2CF6D994-C035-4B6C-BC19-03F4997A40AD}" presName="childText" presStyleLbl="conFgAcc1" presStyleIdx="0" presStyleCnt="3">
        <dgm:presLayoutVars>
          <dgm:bulletEnabled val="1"/>
        </dgm:presLayoutVars>
      </dgm:prSet>
      <dgm:spPr/>
    </dgm:pt>
    <dgm:pt modelId="{731BCF12-B5D4-4CA9-A453-3D8E3535CC10}" type="pres">
      <dgm:prSet presAssocID="{D2E4067B-9E53-40E7-8F9B-7EC7BAAF8BF3}" presName="spaceBetweenRectangles" presStyleCnt="0"/>
      <dgm:spPr/>
    </dgm:pt>
    <dgm:pt modelId="{6556BF27-5A8D-4555-826A-53FF4790B610}" type="pres">
      <dgm:prSet presAssocID="{64099E12-7D1A-4193-9629-384229900305}" presName="parentLin" presStyleCnt="0"/>
      <dgm:spPr/>
    </dgm:pt>
    <dgm:pt modelId="{F84F581F-96B3-46B5-B78E-1586FD5B4CD7}" type="pres">
      <dgm:prSet presAssocID="{64099E12-7D1A-4193-9629-384229900305}" presName="parentLeftMargin" presStyleLbl="node1" presStyleIdx="0" presStyleCnt="3"/>
      <dgm:spPr/>
    </dgm:pt>
    <dgm:pt modelId="{D85BDFF5-F2D0-4F95-9E38-D9D5C2E086E5}" type="pres">
      <dgm:prSet presAssocID="{64099E12-7D1A-4193-9629-384229900305}" presName="parentText" presStyleLbl="node1" presStyleIdx="1" presStyleCnt="3" custScaleX="105821">
        <dgm:presLayoutVars>
          <dgm:chMax val="0"/>
          <dgm:bulletEnabled val="1"/>
        </dgm:presLayoutVars>
      </dgm:prSet>
      <dgm:spPr/>
    </dgm:pt>
    <dgm:pt modelId="{4304B35A-AFB3-423B-9F5B-8E70B50DC48C}" type="pres">
      <dgm:prSet presAssocID="{64099E12-7D1A-4193-9629-384229900305}" presName="negativeSpace" presStyleCnt="0"/>
      <dgm:spPr/>
    </dgm:pt>
    <dgm:pt modelId="{D959B2B4-9AC1-4710-8E47-03F1982EEF18}" type="pres">
      <dgm:prSet presAssocID="{64099E12-7D1A-4193-9629-384229900305}" presName="childText" presStyleLbl="conFgAcc1" presStyleIdx="1" presStyleCnt="3">
        <dgm:presLayoutVars>
          <dgm:bulletEnabled val="1"/>
        </dgm:presLayoutVars>
      </dgm:prSet>
      <dgm:spPr/>
    </dgm:pt>
    <dgm:pt modelId="{C94DE146-674F-4FEB-87C8-EADDBEAD205A}" type="pres">
      <dgm:prSet presAssocID="{CA370904-14AE-4F75-A215-E245D3B75328}" presName="spaceBetweenRectangles" presStyleCnt="0"/>
      <dgm:spPr/>
    </dgm:pt>
    <dgm:pt modelId="{1D0A9324-3AF3-44B5-A768-2E770A8A046A}" type="pres">
      <dgm:prSet presAssocID="{BA22615B-7BFD-4E2C-B0D5-ECF7DA58E80C}" presName="parentLin" presStyleCnt="0"/>
      <dgm:spPr/>
    </dgm:pt>
    <dgm:pt modelId="{DF58E20A-E526-4D52-A275-2B58F39082A8}" type="pres">
      <dgm:prSet presAssocID="{BA22615B-7BFD-4E2C-B0D5-ECF7DA58E80C}" presName="parentLeftMargin" presStyleLbl="node1" presStyleIdx="1" presStyleCnt="3"/>
      <dgm:spPr/>
    </dgm:pt>
    <dgm:pt modelId="{753247DC-CB61-4938-9920-DB2410AB2EB3}" type="pres">
      <dgm:prSet presAssocID="{BA22615B-7BFD-4E2C-B0D5-ECF7DA58E80C}" presName="parentText" presStyleLbl="node1" presStyleIdx="2" presStyleCnt="3">
        <dgm:presLayoutVars>
          <dgm:chMax val="0"/>
          <dgm:bulletEnabled val="1"/>
        </dgm:presLayoutVars>
      </dgm:prSet>
      <dgm:spPr/>
    </dgm:pt>
    <dgm:pt modelId="{282AD6CD-F1F3-40ED-9FA8-54E7F7365AAB}" type="pres">
      <dgm:prSet presAssocID="{BA22615B-7BFD-4E2C-B0D5-ECF7DA58E80C}" presName="negativeSpace" presStyleCnt="0"/>
      <dgm:spPr/>
    </dgm:pt>
    <dgm:pt modelId="{0900C80C-823E-4295-B22D-4ED7AC4AC2CA}" type="pres">
      <dgm:prSet presAssocID="{BA22615B-7BFD-4E2C-B0D5-ECF7DA58E80C}" presName="childText" presStyleLbl="conFgAcc1" presStyleIdx="2" presStyleCnt="3">
        <dgm:presLayoutVars>
          <dgm:bulletEnabled val="1"/>
        </dgm:presLayoutVars>
      </dgm:prSet>
      <dgm:spPr/>
    </dgm:pt>
  </dgm:ptLst>
  <dgm:cxnLst>
    <dgm:cxn modelId="{E250A00D-48D9-4082-AC76-30F1F7E7D534}" type="presOf" srcId="{2CF6D994-C035-4B6C-BC19-03F4997A40AD}" destId="{90822313-4BC6-46FD-996C-0AEB8E8D4AF8}" srcOrd="0" destOrd="0" presId="urn:microsoft.com/office/officeart/2005/8/layout/list1"/>
    <dgm:cxn modelId="{38CF9F17-72EE-42BC-98BF-6682698A64DB}" srcId="{5265AD30-0E11-4819-BACA-3169D2C0D1ED}" destId="{BA22615B-7BFD-4E2C-B0D5-ECF7DA58E80C}" srcOrd="2" destOrd="0" parTransId="{9EB2637B-5338-4BEF-B04C-B6770E26AFA0}" sibTransId="{C77B7EDE-3DB0-4F64-8AC7-1D4C0B671E31}"/>
    <dgm:cxn modelId="{B467F01D-30D4-4004-9E82-C206879948BE}" type="presOf" srcId="{BA22615B-7BFD-4E2C-B0D5-ECF7DA58E80C}" destId="{DF58E20A-E526-4D52-A275-2B58F39082A8}" srcOrd="0" destOrd="0" presId="urn:microsoft.com/office/officeart/2005/8/layout/list1"/>
    <dgm:cxn modelId="{CEC4F928-7C70-4460-BD80-9E1D04A517D5}" type="presOf" srcId="{BA22615B-7BFD-4E2C-B0D5-ECF7DA58E80C}" destId="{753247DC-CB61-4938-9920-DB2410AB2EB3}" srcOrd="1" destOrd="0" presId="urn:microsoft.com/office/officeart/2005/8/layout/list1"/>
    <dgm:cxn modelId="{99557E5D-36D4-4629-97B7-9FF6EF5DF079}" type="presOf" srcId="{64099E12-7D1A-4193-9629-384229900305}" destId="{D85BDFF5-F2D0-4F95-9E38-D9D5C2E086E5}" srcOrd="1" destOrd="0" presId="urn:microsoft.com/office/officeart/2005/8/layout/list1"/>
    <dgm:cxn modelId="{72D9FD67-CCBC-43EB-8E67-0CFFE7F95604}" srcId="{5265AD30-0E11-4819-BACA-3169D2C0D1ED}" destId="{2CF6D994-C035-4B6C-BC19-03F4997A40AD}" srcOrd="0" destOrd="0" parTransId="{B77893C7-2301-48FF-8F53-DFC8895FE44A}" sibTransId="{D2E4067B-9E53-40E7-8F9B-7EC7BAAF8BF3}"/>
    <dgm:cxn modelId="{1719D45A-E6D6-4DB7-9702-F1C46DCD2646}" type="presOf" srcId="{5265AD30-0E11-4819-BACA-3169D2C0D1ED}" destId="{5301D840-174C-47A7-ACE0-8913ED5CE05E}" srcOrd="0" destOrd="0" presId="urn:microsoft.com/office/officeart/2005/8/layout/list1"/>
    <dgm:cxn modelId="{FAA98497-9CEC-4C80-AD14-6E17B98232EB}" type="presOf" srcId="{2CF6D994-C035-4B6C-BC19-03F4997A40AD}" destId="{C8CE1A2E-F7C5-4857-BF1B-0EF5283EF68B}" srcOrd="1" destOrd="0" presId="urn:microsoft.com/office/officeart/2005/8/layout/list1"/>
    <dgm:cxn modelId="{D2DF41A9-D3CE-431A-89F9-28B280161AA0}" type="presOf" srcId="{64099E12-7D1A-4193-9629-384229900305}" destId="{F84F581F-96B3-46B5-B78E-1586FD5B4CD7}" srcOrd="0" destOrd="0" presId="urn:microsoft.com/office/officeart/2005/8/layout/list1"/>
    <dgm:cxn modelId="{D95F24EC-B954-4FD4-B21E-B176830FA0CD}" srcId="{5265AD30-0E11-4819-BACA-3169D2C0D1ED}" destId="{64099E12-7D1A-4193-9629-384229900305}" srcOrd="1" destOrd="0" parTransId="{462DF67A-EC77-4785-BF7A-6CDAE3AA12D2}" sibTransId="{CA370904-14AE-4F75-A215-E245D3B75328}"/>
    <dgm:cxn modelId="{E1D25A9E-63E2-43CA-BCA7-3291E0FD2879}" type="presParOf" srcId="{5301D840-174C-47A7-ACE0-8913ED5CE05E}" destId="{F79B5187-3C54-4990-92D3-3B30D1AD622D}" srcOrd="0" destOrd="0" presId="urn:microsoft.com/office/officeart/2005/8/layout/list1"/>
    <dgm:cxn modelId="{D1A01512-6B38-4E33-958C-E55B62E3BFDE}" type="presParOf" srcId="{F79B5187-3C54-4990-92D3-3B30D1AD622D}" destId="{90822313-4BC6-46FD-996C-0AEB8E8D4AF8}" srcOrd="0" destOrd="0" presId="urn:microsoft.com/office/officeart/2005/8/layout/list1"/>
    <dgm:cxn modelId="{16D2C465-9D22-4B91-A19A-C0CD0EDCFEC1}" type="presParOf" srcId="{F79B5187-3C54-4990-92D3-3B30D1AD622D}" destId="{C8CE1A2E-F7C5-4857-BF1B-0EF5283EF68B}" srcOrd="1" destOrd="0" presId="urn:microsoft.com/office/officeart/2005/8/layout/list1"/>
    <dgm:cxn modelId="{D1DE568B-6E42-4074-8004-3BE0D01D7C47}" type="presParOf" srcId="{5301D840-174C-47A7-ACE0-8913ED5CE05E}" destId="{11398194-E7FC-47CE-83BA-A2CFF05BD6BD}" srcOrd="1" destOrd="0" presId="urn:microsoft.com/office/officeart/2005/8/layout/list1"/>
    <dgm:cxn modelId="{311C1A59-1DE1-4880-BA0A-953A16C403C3}" type="presParOf" srcId="{5301D840-174C-47A7-ACE0-8913ED5CE05E}" destId="{541F85E2-0FF9-48B8-88BA-4186B6A626C9}" srcOrd="2" destOrd="0" presId="urn:microsoft.com/office/officeart/2005/8/layout/list1"/>
    <dgm:cxn modelId="{E684EE0A-54CB-4960-9AF1-81A8A1DB2C41}" type="presParOf" srcId="{5301D840-174C-47A7-ACE0-8913ED5CE05E}" destId="{731BCF12-B5D4-4CA9-A453-3D8E3535CC10}" srcOrd="3" destOrd="0" presId="urn:microsoft.com/office/officeart/2005/8/layout/list1"/>
    <dgm:cxn modelId="{4560E1CF-137F-4A45-B469-494E231DAE5A}" type="presParOf" srcId="{5301D840-174C-47A7-ACE0-8913ED5CE05E}" destId="{6556BF27-5A8D-4555-826A-53FF4790B610}" srcOrd="4" destOrd="0" presId="urn:microsoft.com/office/officeart/2005/8/layout/list1"/>
    <dgm:cxn modelId="{58F09FBE-93BF-485F-A145-72429A31D224}" type="presParOf" srcId="{6556BF27-5A8D-4555-826A-53FF4790B610}" destId="{F84F581F-96B3-46B5-B78E-1586FD5B4CD7}" srcOrd="0" destOrd="0" presId="urn:microsoft.com/office/officeart/2005/8/layout/list1"/>
    <dgm:cxn modelId="{4FD4B268-6BC9-458A-92BB-2BBF1A94F3B5}" type="presParOf" srcId="{6556BF27-5A8D-4555-826A-53FF4790B610}" destId="{D85BDFF5-F2D0-4F95-9E38-D9D5C2E086E5}" srcOrd="1" destOrd="0" presId="urn:microsoft.com/office/officeart/2005/8/layout/list1"/>
    <dgm:cxn modelId="{E14CB6C3-D9D5-4FB7-BC17-3719C30E9188}" type="presParOf" srcId="{5301D840-174C-47A7-ACE0-8913ED5CE05E}" destId="{4304B35A-AFB3-423B-9F5B-8E70B50DC48C}" srcOrd="5" destOrd="0" presId="urn:microsoft.com/office/officeart/2005/8/layout/list1"/>
    <dgm:cxn modelId="{C0D69782-BBCA-4C32-808A-D0A12769CDDF}" type="presParOf" srcId="{5301D840-174C-47A7-ACE0-8913ED5CE05E}" destId="{D959B2B4-9AC1-4710-8E47-03F1982EEF18}" srcOrd="6" destOrd="0" presId="urn:microsoft.com/office/officeart/2005/8/layout/list1"/>
    <dgm:cxn modelId="{DF92D75D-C225-4015-9CFC-61886538F70A}" type="presParOf" srcId="{5301D840-174C-47A7-ACE0-8913ED5CE05E}" destId="{C94DE146-674F-4FEB-87C8-EADDBEAD205A}" srcOrd="7" destOrd="0" presId="urn:microsoft.com/office/officeart/2005/8/layout/list1"/>
    <dgm:cxn modelId="{4D8770AE-EDAA-4D82-8C2C-BFEB43FF53EC}" type="presParOf" srcId="{5301D840-174C-47A7-ACE0-8913ED5CE05E}" destId="{1D0A9324-3AF3-44B5-A768-2E770A8A046A}" srcOrd="8" destOrd="0" presId="urn:microsoft.com/office/officeart/2005/8/layout/list1"/>
    <dgm:cxn modelId="{92D7C8A5-1771-4AAA-B55A-26F8EBBF9A9B}" type="presParOf" srcId="{1D0A9324-3AF3-44B5-A768-2E770A8A046A}" destId="{DF58E20A-E526-4D52-A275-2B58F39082A8}" srcOrd="0" destOrd="0" presId="urn:microsoft.com/office/officeart/2005/8/layout/list1"/>
    <dgm:cxn modelId="{69B85911-3E24-4A75-BB36-446AC1B05B57}" type="presParOf" srcId="{1D0A9324-3AF3-44B5-A768-2E770A8A046A}" destId="{753247DC-CB61-4938-9920-DB2410AB2EB3}" srcOrd="1" destOrd="0" presId="urn:microsoft.com/office/officeart/2005/8/layout/list1"/>
    <dgm:cxn modelId="{E674569C-D5A8-4B56-AC0A-9737E85DBDD5}" type="presParOf" srcId="{5301D840-174C-47A7-ACE0-8913ED5CE05E}" destId="{282AD6CD-F1F3-40ED-9FA8-54E7F7365AAB}" srcOrd="9" destOrd="0" presId="urn:microsoft.com/office/officeart/2005/8/layout/list1"/>
    <dgm:cxn modelId="{2F218648-DCD5-4B7A-A21D-3FBC4626EC0A}" type="presParOf" srcId="{5301D840-174C-47A7-ACE0-8913ED5CE05E}" destId="{0900C80C-823E-4295-B22D-4ED7AC4AC2C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BACC34-1615-4FAB-B7E7-977569B8D951}" type="doc">
      <dgm:prSet loTypeId="urn:microsoft.com/office/officeart/2005/8/layout/hProcess9" loCatId="process" qsTypeId="urn:microsoft.com/office/officeart/2005/8/quickstyle/simple1" qsCatId="simple" csTypeId="urn:microsoft.com/office/officeart/2005/8/colors/colorful4" csCatId="colorful" phldr="1"/>
      <dgm:spPr/>
    </dgm:pt>
    <dgm:pt modelId="{7A307CE1-1EC0-4E6D-BBBD-BD4D5C6C2285}">
      <dgm:prSet phldrT="[Text]"/>
      <dgm:spPr/>
      <dgm:t>
        <a:bodyPr/>
        <a:lstStyle/>
        <a:p>
          <a:r>
            <a:rPr lang="en-US" dirty="0"/>
            <a:t>DO / WHAT</a:t>
          </a:r>
          <a:endParaRPr lang="en-IN" dirty="0"/>
        </a:p>
      </dgm:t>
    </dgm:pt>
    <dgm:pt modelId="{11CDEADE-67FE-4459-A9E5-A40DB51263D4}" type="parTrans" cxnId="{493F0606-B324-4162-B946-06843758045F}">
      <dgm:prSet/>
      <dgm:spPr/>
      <dgm:t>
        <a:bodyPr/>
        <a:lstStyle/>
        <a:p>
          <a:endParaRPr lang="en-IN"/>
        </a:p>
      </dgm:t>
    </dgm:pt>
    <dgm:pt modelId="{E550379D-183D-4207-B133-0F3B05F7D803}" type="sibTrans" cxnId="{493F0606-B324-4162-B946-06843758045F}">
      <dgm:prSet/>
      <dgm:spPr/>
      <dgm:t>
        <a:bodyPr/>
        <a:lstStyle/>
        <a:p>
          <a:endParaRPr lang="en-IN"/>
        </a:p>
      </dgm:t>
    </dgm:pt>
    <dgm:pt modelId="{802E1E7E-2E70-41CF-A793-4689F209FD32}" type="pres">
      <dgm:prSet presAssocID="{E9BACC34-1615-4FAB-B7E7-977569B8D951}" presName="CompostProcess" presStyleCnt="0">
        <dgm:presLayoutVars>
          <dgm:dir/>
          <dgm:resizeHandles val="exact"/>
        </dgm:presLayoutVars>
      </dgm:prSet>
      <dgm:spPr/>
    </dgm:pt>
    <dgm:pt modelId="{D2A39B17-5894-4AA3-8606-B7ADBFAE274C}" type="pres">
      <dgm:prSet presAssocID="{E9BACC34-1615-4FAB-B7E7-977569B8D951}" presName="arrow" presStyleLbl="bgShp" presStyleIdx="0" presStyleCnt="1"/>
      <dgm:spPr/>
    </dgm:pt>
    <dgm:pt modelId="{DD8C5A78-3504-451F-857F-5373F139867E}" type="pres">
      <dgm:prSet presAssocID="{E9BACC34-1615-4FAB-B7E7-977569B8D951}" presName="linearProcess" presStyleCnt="0"/>
      <dgm:spPr/>
    </dgm:pt>
    <dgm:pt modelId="{F2ED1088-D374-4BC5-8913-4080CA13076F}" type="pres">
      <dgm:prSet presAssocID="{7A307CE1-1EC0-4E6D-BBBD-BD4D5C6C2285}" presName="textNode" presStyleLbl="node1" presStyleIdx="0" presStyleCnt="1">
        <dgm:presLayoutVars>
          <dgm:bulletEnabled val="1"/>
        </dgm:presLayoutVars>
      </dgm:prSet>
      <dgm:spPr/>
    </dgm:pt>
  </dgm:ptLst>
  <dgm:cxnLst>
    <dgm:cxn modelId="{493F0606-B324-4162-B946-06843758045F}" srcId="{E9BACC34-1615-4FAB-B7E7-977569B8D951}" destId="{7A307CE1-1EC0-4E6D-BBBD-BD4D5C6C2285}" srcOrd="0" destOrd="0" parTransId="{11CDEADE-67FE-4459-A9E5-A40DB51263D4}" sibTransId="{E550379D-183D-4207-B133-0F3B05F7D803}"/>
    <dgm:cxn modelId="{C5609B1A-D1A1-4995-B7A9-FA17F2BA739D}" type="presOf" srcId="{7A307CE1-1EC0-4E6D-BBBD-BD4D5C6C2285}" destId="{F2ED1088-D374-4BC5-8913-4080CA13076F}" srcOrd="0" destOrd="0" presId="urn:microsoft.com/office/officeart/2005/8/layout/hProcess9"/>
    <dgm:cxn modelId="{ED9A1B53-D64C-458D-BB40-9494D7030857}" type="presOf" srcId="{E9BACC34-1615-4FAB-B7E7-977569B8D951}" destId="{802E1E7E-2E70-41CF-A793-4689F209FD32}" srcOrd="0" destOrd="0" presId="urn:microsoft.com/office/officeart/2005/8/layout/hProcess9"/>
    <dgm:cxn modelId="{50BF6DEF-E634-4ABE-A7AE-19AEE722F392}" type="presParOf" srcId="{802E1E7E-2E70-41CF-A793-4689F209FD32}" destId="{D2A39B17-5894-4AA3-8606-B7ADBFAE274C}" srcOrd="0" destOrd="0" presId="urn:microsoft.com/office/officeart/2005/8/layout/hProcess9"/>
    <dgm:cxn modelId="{3633EA04-E750-49DC-ACD4-D93C53FAFA53}" type="presParOf" srcId="{802E1E7E-2E70-41CF-A793-4689F209FD32}" destId="{DD8C5A78-3504-451F-857F-5373F139867E}" srcOrd="1" destOrd="0" presId="urn:microsoft.com/office/officeart/2005/8/layout/hProcess9"/>
    <dgm:cxn modelId="{90189A58-3A24-4631-BC01-118141174220}" type="presParOf" srcId="{DD8C5A78-3504-451F-857F-5373F139867E}" destId="{F2ED1088-D374-4BC5-8913-4080CA13076F}"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FDD4C-DBAB-413C-B92F-20CFC06E0DD2}">
      <dsp:nvSpPr>
        <dsp:cNvPr id="0" name=""/>
        <dsp:cNvSpPr/>
      </dsp:nvSpPr>
      <dsp:spPr>
        <a:xfrm rot="5400000">
          <a:off x="1237373" y="1132206"/>
          <a:ext cx="985342" cy="1121777"/>
        </a:xfrm>
        <a:prstGeom prst="bentUpArrow">
          <a:avLst>
            <a:gd name="adj1" fmla="val 32840"/>
            <a:gd name="adj2" fmla="val 25000"/>
            <a:gd name="adj3" fmla="val 35780"/>
          </a:avLst>
        </a:prstGeom>
        <a:solidFill>
          <a:schemeClr val="accent4">
            <a:tint val="50000"/>
            <a:hueOff val="0"/>
            <a:satOff val="0"/>
            <a:lumOff val="0"/>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sp>
    <dsp:sp modelId="{A532A96E-9D50-4123-97CB-AAFF37A18B35}">
      <dsp:nvSpPr>
        <dsp:cNvPr id="0" name=""/>
        <dsp:cNvSpPr/>
      </dsp:nvSpPr>
      <dsp:spPr>
        <a:xfrm>
          <a:off x="503702" y="39934"/>
          <a:ext cx="2603967" cy="1161061"/>
        </a:xfrm>
        <a:prstGeom prst="roundRect">
          <a:avLst>
            <a:gd name="adj" fmla="val 166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accent2">
                  <a:lumMod val="40000"/>
                  <a:lumOff val="60000"/>
                </a:schemeClr>
              </a:solidFill>
            </a:rPr>
            <a:t>Collection</a:t>
          </a:r>
          <a:endParaRPr lang="en-IN" sz="3200" kern="1200" dirty="0">
            <a:solidFill>
              <a:schemeClr val="accent2">
                <a:lumMod val="40000"/>
                <a:lumOff val="60000"/>
              </a:schemeClr>
            </a:solidFill>
          </a:endParaRPr>
        </a:p>
      </dsp:txBody>
      <dsp:txXfrm>
        <a:off x="560391" y="96623"/>
        <a:ext cx="2490589" cy="1047683"/>
      </dsp:txXfrm>
    </dsp:sp>
    <dsp:sp modelId="{C4C37A3B-3B0F-4898-89E0-54A1E89733E9}">
      <dsp:nvSpPr>
        <dsp:cNvPr id="0" name=""/>
        <dsp:cNvSpPr/>
      </dsp:nvSpPr>
      <dsp:spPr>
        <a:xfrm>
          <a:off x="2635054" y="150668"/>
          <a:ext cx="1206406" cy="938421"/>
        </a:xfrm>
        <a:prstGeom prst="rect">
          <a:avLst/>
        </a:prstGeom>
        <a:noFill/>
        <a:ln>
          <a:noFill/>
        </a:ln>
        <a:effectLst/>
      </dsp:spPr>
      <dsp:style>
        <a:lnRef idx="0">
          <a:scrgbClr r="0" g="0" b="0"/>
        </a:lnRef>
        <a:fillRef idx="0">
          <a:scrgbClr r="0" g="0" b="0"/>
        </a:fillRef>
        <a:effectRef idx="0">
          <a:scrgbClr r="0" g="0" b="0"/>
        </a:effectRef>
        <a:fontRef idx="minor"/>
      </dsp:style>
    </dsp:sp>
    <dsp:sp modelId="{5F1FA9A4-9B8A-4703-97EE-0559F1BDBDAE}">
      <dsp:nvSpPr>
        <dsp:cNvPr id="0" name=""/>
        <dsp:cNvSpPr/>
      </dsp:nvSpPr>
      <dsp:spPr>
        <a:xfrm rot="5400000">
          <a:off x="2812261" y="2436461"/>
          <a:ext cx="985342" cy="1121777"/>
        </a:xfrm>
        <a:prstGeom prst="bentUpArrow">
          <a:avLst>
            <a:gd name="adj1" fmla="val 32840"/>
            <a:gd name="adj2" fmla="val 25000"/>
            <a:gd name="adj3" fmla="val 35780"/>
          </a:avLst>
        </a:prstGeom>
        <a:solidFill>
          <a:schemeClr val="accent4">
            <a:tint val="50000"/>
            <a:hueOff val="-6031690"/>
            <a:satOff val="-2508"/>
            <a:lumOff val="3260"/>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sp>
    <dsp:sp modelId="{7959B4D0-495F-4709-A733-9E5810D95C1A}">
      <dsp:nvSpPr>
        <dsp:cNvPr id="0" name=""/>
        <dsp:cNvSpPr/>
      </dsp:nvSpPr>
      <dsp:spPr>
        <a:xfrm>
          <a:off x="2105826" y="1344189"/>
          <a:ext cx="2549494" cy="1161061"/>
        </a:xfrm>
        <a:prstGeom prst="roundRect">
          <a:avLst>
            <a:gd name="adj" fmla="val 16670"/>
          </a:avLst>
        </a:prstGeom>
        <a:solidFill>
          <a:schemeClr val="accent4">
            <a:hueOff val="-4436335"/>
            <a:satOff val="-1856"/>
            <a:lumOff val="1274"/>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err="1">
              <a:solidFill>
                <a:schemeClr val="bg1"/>
              </a:solidFill>
            </a:rPr>
            <a:t>Organising</a:t>
          </a:r>
          <a:endParaRPr lang="en-IN" sz="3200" kern="1200" dirty="0">
            <a:solidFill>
              <a:schemeClr val="bg1"/>
            </a:solidFill>
          </a:endParaRPr>
        </a:p>
      </dsp:txBody>
      <dsp:txXfrm>
        <a:off x="2162515" y="1400878"/>
        <a:ext cx="2436116" cy="1047683"/>
      </dsp:txXfrm>
    </dsp:sp>
    <dsp:sp modelId="{9D2E99F9-E37C-417C-B481-54411FD7D98F}">
      <dsp:nvSpPr>
        <dsp:cNvPr id="0" name=""/>
        <dsp:cNvSpPr/>
      </dsp:nvSpPr>
      <dsp:spPr>
        <a:xfrm>
          <a:off x="4209941" y="1454923"/>
          <a:ext cx="1206406" cy="938421"/>
        </a:xfrm>
        <a:prstGeom prst="rect">
          <a:avLst/>
        </a:prstGeom>
        <a:noFill/>
        <a:ln>
          <a:noFill/>
        </a:ln>
        <a:effectLst/>
      </dsp:spPr>
      <dsp:style>
        <a:lnRef idx="0">
          <a:scrgbClr r="0" g="0" b="0"/>
        </a:lnRef>
        <a:fillRef idx="0">
          <a:scrgbClr r="0" g="0" b="0"/>
        </a:fillRef>
        <a:effectRef idx="0">
          <a:scrgbClr r="0" g="0" b="0"/>
        </a:effectRef>
        <a:fontRef idx="minor"/>
      </dsp:style>
    </dsp:sp>
    <dsp:sp modelId="{2F7C66F8-3F14-40A4-B3EF-D38CB29EE752}">
      <dsp:nvSpPr>
        <dsp:cNvPr id="0" name=""/>
        <dsp:cNvSpPr/>
      </dsp:nvSpPr>
      <dsp:spPr>
        <a:xfrm rot="5400000">
          <a:off x="4453655" y="3740716"/>
          <a:ext cx="985342" cy="1121777"/>
        </a:xfrm>
        <a:prstGeom prst="bentUpArrow">
          <a:avLst>
            <a:gd name="adj1" fmla="val 32840"/>
            <a:gd name="adj2" fmla="val 25000"/>
            <a:gd name="adj3" fmla="val 35780"/>
          </a:avLst>
        </a:prstGeom>
        <a:solidFill>
          <a:schemeClr val="accent4">
            <a:tint val="50000"/>
            <a:hueOff val="-12063380"/>
            <a:satOff val="-5017"/>
            <a:lumOff val="6521"/>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sp>
    <dsp:sp modelId="{3F75C0B9-9505-4FEF-A6ED-E9AAF9D6C737}">
      <dsp:nvSpPr>
        <dsp:cNvPr id="0" name=""/>
        <dsp:cNvSpPr/>
      </dsp:nvSpPr>
      <dsp:spPr>
        <a:xfrm>
          <a:off x="3707950" y="2648445"/>
          <a:ext cx="2628035" cy="1161061"/>
        </a:xfrm>
        <a:prstGeom prst="roundRect">
          <a:avLst>
            <a:gd name="adj" fmla="val 16670"/>
          </a:avLst>
        </a:prstGeom>
        <a:solidFill>
          <a:schemeClr val="accent4">
            <a:hueOff val="-8872670"/>
            <a:satOff val="-3713"/>
            <a:lumOff val="2549"/>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rgbClr val="7030A0"/>
              </a:solidFill>
            </a:rPr>
            <a:t>Drafting</a:t>
          </a:r>
          <a:endParaRPr lang="en-IN" sz="3200" kern="1200" dirty="0">
            <a:solidFill>
              <a:srgbClr val="7030A0"/>
            </a:solidFill>
          </a:endParaRPr>
        </a:p>
      </dsp:txBody>
      <dsp:txXfrm>
        <a:off x="3764639" y="2705134"/>
        <a:ext cx="2514657" cy="1047683"/>
      </dsp:txXfrm>
    </dsp:sp>
    <dsp:sp modelId="{33AED61D-75AB-4F9C-B17F-9821302C2E8F}">
      <dsp:nvSpPr>
        <dsp:cNvPr id="0" name=""/>
        <dsp:cNvSpPr/>
      </dsp:nvSpPr>
      <dsp:spPr>
        <a:xfrm>
          <a:off x="5851336" y="2759178"/>
          <a:ext cx="1206406" cy="938421"/>
        </a:xfrm>
        <a:prstGeom prst="rect">
          <a:avLst/>
        </a:prstGeom>
        <a:noFill/>
        <a:ln>
          <a:noFill/>
        </a:ln>
        <a:effectLst/>
      </dsp:spPr>
      <dsp:style>
        <a:lnRef idx="0">
          <a:scrgbClr r="0" g="0" b="0"/>
        </a:lnRef>
        <a:fillRef idx="0">
          <a:scrgbClr r="0" g="0" b="0"/>
        </a:fillRef>
        <a:effectRef idx="0">
          <a:scrgbClr r="0" g="0" b="0"/>
        </a:effectRef>
        <a:fontRef idx="minor"/>
      </dsp:style>
    </dsp:sp>
    <dsp:sp modelId="{46DCDEE2-AC29-45AF-8A7E-6237B278AD9D}">
      <dsp:nvSpPr>
        <dsp:cNvPr id="0" name=""/>
        <dsp:cNvSpPr/>
      </dsp:nvSpPr>
      <dsp:spPr>
        <a:xfrm rot="5400000">
          <a:off x="6059172" y="5044972"/>
          <a:ext cx="985342" cy="1121777"/>
        </a:xfrm>
        <a:prstGeom prst="bentUpArrow">
          <a:avLst>
            <a:gd name="adj1" fmla="val 32840"/>
            <a:gd name="adj2" fmla="val 25000"/>
            <a:gd name="adj3" fmla="val 35780"/>
          </a:avLst>
        </a:prstGeom>
        <a:solidFill>
          <a:schemeClr val="accent4">
            <a:tint val="50000"/>
            <a:hueOff val="-18095070"/>
            <a:satOff val="-7525"/>
            <a:lumOff val="9781"/>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sp>
    <dsp:sp modelId="{824A7C71-F349-4CD2-8A7B-95A4F4FB8AE6}">
      <dsp:nvSpPr>
        <dsp:cNvPr id="0" name=""/>
        <dsp:cNvSpPr/>
      </dsp:nvSpPr>
      <dsp:spPr>
        <a:xfrm>
          <a:off x="5310074" y="3952700"/>
          <a:ext cx="2634819" cy="1161061"/>
        </a:xfrm>
        <a:prstGeom prst="roundRect">
          <a:avLst>
            <a:gd name="adj" fmla="val 16670"/>
          </a:avLst>
        </a:prstGeom>
        <a:solidFill>
          <a:schemeClr val="accent4">
            <a:hueOff val="-13309005"/>
            <a:satOff val="-5569"/>
            <a:lumOff val="3823"/>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rgbClr val="C00000"/>
              </a:solidFill>
            </a:rPr>
            <a:t>Editing</a:t>
          </a:r>
          <a:endParaRPr lang="en-IN" sz="3200" kern="1200" dirty="0">
            <a:solidFill>
              <a:srgbClr val="C00000"/>
            </a:solidFill>
          </a:endParaRPr>
        </a:p>
      </dsp:txBody>
      <dsp:txXfrm>
        <a:off x="5366763" y="4009389"/>
        <a:ext cx="2521441" cy="1047683"/>
      </dsp:txXfrm>
    </dsp:sp>
    <dsp:sp modelId="{EA2EE3C9-FD08-4983-A3B0-31AECD63B515}">
      <dsp:nvSpPr>
        <dsp:cNvPr id="0" name=""/>
        <dsp:cNvSpPr/>
      </dsp:nvSpPr>
      <dsp:spPr>
        <a:xfrm>
          <a:off x="7456852" y="4063434"/>
          <a:ext cx="1206406" cy="938421"/>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sp>
    <dsp:sp modelId="{4ADDDB28-5B84-460F-8B18-B635234A627E}">
      <dsp:nvSpPr>
        <dsp:cNvPr id="0" name=""/>
        <dsp:cNvSpPr/>
      </dsp:nvSpPr>
      <dsp:spPr>
        <a:xfrm>
          <a:off x="6912198" y="5256955"/>
          <a:ext cx="2518674" cy="1161061"/>
        </a:xfrm>
        <a:prstGeom prst="roundRect">
          <a:avLst>
            <a:gd name="adj" fmla="val 16670"/>
          </a:avLst>
        </a:prstGeom>
        <a:solidFill>
          <a:schemeClr val="accent4">
            <a:hueOff val="-17745341"/>
            <a:satOff val="-7426"/>
            <a:lumOff val="5097"/>
            <a:alphaOff val="0"/>
          </a:schemeClr>
        </a:solidFill>
        <a:ln w="127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rgbClr val="002060"/>
              </a:solidFill>
            </a:rPr>
            <a:t>Revising</a:t>
          </a:r>
          <a:endParaRPr lang="en-IN" sz="3200" kern="1200" dirty="0">
            <a:solidFill>
              <a:srgbClr val="002060"/>
            </a:solidFill>
          </a:endParaRPr>
        </a:p>
      </dsp:txBody>
      <dsp:txXfrm>
        <a:off x="6968887" y="5313644"/>
        <a:ext cx="2405296" cy="10476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E08CE-CC33-4285-B818-36235B79AAC8}">
      <dsp:nvSpPr>
        <dsp:cNvPr id="0" name=""/>
        <dsp:cNvSpPr/>
      </dsp:nvSpPr>
      <dsp:spPr>
        <a:xfrm rot="5400000">
          <a:off x="-240200" y="380913"/>
          <a:ext cx="1601337" cy="112093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150000"/>
            </a:lnSpc>
            <a:spcBef>
              <a:spcPct val="0"/>
            </a:spcBef>
            <a:spcAft>
              <a:spcPct val="35000"/>
            </a:spcAft>
            <a:buNone/>
          </a:pPr>
          <a:r>
            <a:rPr lang="en-US" sz="3600" kern="1200" dirty="0"/>
            <a:t>P</a:t>
          </a:r>
          <a:endParaRPr lang="en-IN" sz="3600" kern="1200" dirty="0"/>
        </a:p>
      </dsp:txBody>
      <dsp:txXfrm rot="-5400000">
        <a:off x="1" y="701180"/>
        <a:ext cx="1120936" cy="480401"/>
      </dsp:txXfrm>
    </dsp:sp>
    <dsp:sp modelId="{61D74F67-E218-4F41-BAC8-2E94524240C5}">
      <dsp:nvSpPr>
        <dsp:cNvPr id="0" name=""/>
        <dsp:cNvSpPr/>
      </dsp:nvSpPr>
      <dsp:spPr>
        <a:xfrm rot="5400000">
          <a:off x="3823074" y="-2662723"/>
          <a:ext cx="1244013" cy="6648289"/>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scene3d>
            <a:camera prst="orthographicFront"/>
            <a:lightRig rig="soft" dir="t">
              <a:rot lat="0" lon="0" rev="15600000"/>
            </a:lightRig>
          </a:scene3d>
          <a:sp3d extrusionH="57150" prstMaterial="softEdge">
            <a:bevelT w="25400" h="38100"/>
          </a:sp3d>
        </a:bodyPr>
        <a:lstStyle/>
        <a:p>
          <a:pPr marL="285750" lvl="1" indent="-285750" algn="l" defTabSz="1244600">
            <a:lnSpc>
              <a:spcPct val="90000"/>
            </a:lnSpc>
            <a:spcBef>
              <a:spcPct val="0"/>
            </a:spcBef>
            <a:spcAft>
              <a:spcPct val="15000"/>
            </a:spcAft>
            <a:buChar char="•"/>
          </a:pPr>
          <a:r>
            <a:rPr lang="en-US" sz="2800" b="1" kern="1200" cap="none" spc="0" dirty="0">
              <a:ln/>
              <a:solidFill>
                <a:schemeClr val="accent3">
                  <a:lumMod val="75000"/>
                </a:schemeClr>
              </a:solidFill>
              <a:effectLst/>
            </a:rPr>
            <a:t>Pay attention </a:t>
          </a:r>
          <a:r>
            <a:rPr lang="en-US" sz="2800" kern="1200" dirty="0">
              <a:solidFill>
                <a:schemeClr val="tx1"/>
              </a:solidFill>
              <a:latin typeface="Calibri" panose="020F0502020204030204"/>
              <a:ea typeface="+mn-ea"/>
              <a:cs typeface="+mn-cs"/>
            </a:rPr>
            <a:t>to the </a:t>
          </a:r>
          <a:r>
            <a:rPr lang="en-US" sz="2800" kern="1200" dirty="0">
              <a:solidFill>
                <a:schemeClr val="tx1"/>
              </a:solidFill>
            </a:rPr>
            <a:t>writing task by identifying what you are asked to do and how you should develop your essay</a:t>
          </a:r>
          <a:endParaRPr lang="en-IN" sz="2800" kern="1200" dirty="0">
            <a:solidFill>
              <a:schemeClr val="tx1"/>
            </a:solidFill>
          </a:endParaRPr>
        </a:p>
      </dsp:txBody>
      <dsp:txXfrm rot="-5400000">
        <a:off x="1120936" y="100143"/>
        <a:ext cx="6587561" cy="1122557"/>
      </dsp:txXfrm>
    </dsp:sp>
    <dsp:sp modelId="{19567CDC-176C-48AF-BCDA-A359DAB24771}">
      <dsp:nvSpPr>
        <dsp:cNvPr id="0" name=""/>
        <dsp:cNvSpPr/>
      </dsp:nvSpPr>
      <dsp:spPr>
        <a:xfrm rot="5400000">
          <a:off x="-240200" y="1849899"/>
          <a:ext cx="1601337" cy="1120936"/>
        </a:xfrm>
        <a:prstGeom prst="chevron">
          <a:avLst/>
        </a:prstGeom>
        <a:solidFill>
          <a:schemeClr val="accent3">
            <a:hueOff val="3153175"/>
            <a:satOff val="1966"/>
            <a:lumOff val="-392"/>
            <a:alphaOff val="0"/>
          </a:schemeClr>
        </a:solidFill>
        <a:ln w="12700" cap="flat" cmpd="sng" algn="ctr">
          <a:solidFill>
            <a:schemeClr val="accent3">
              <a:hueOff val="3153175"/>
              <a:satOff val="1966"/>
              <a:lumOff val="-392"/>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150000"/>
            </a:lnSpc>
            <a:spcBef>
              <a:spcPct val="0"/>
            </a:spcBef>
            <a:spcAft>
              <a:spcPct val="35000"/>
            </a:spcAft>
            <a:buNone/>
          </a:pPr>
          <a:r>
            <a:rPr lang="en-US" sz="3600" kern="1200" dirty="0"/>
            <a:t>L</a:t>
          </a:r>
          <a:endParaRPr lang="en-IN" sz="3600" kern="1200" dirty="0"/>
        </a:p>
      </dsp:txBody>
      <dsp:txXfrm rot="-5400000">
        <a:off x="1" y="2170166"/>
        <a:ext cx="1120936" cy="480401"/>
      </dsp:txXfrm>
    </dsp:sp>
    <dsp:sp modelId="{24255AAF-ACCF-41F2-897F-77555E98D79E}">
      <dsp:nvSpPr>
        <dsp:cNvPr id="0" name=""/>
        <dsp:cNvSpPr/>
      </dsp:nvSpPr>
      <dsp:spPr>
        <a:xfrm rot="5400000">
          <a:off x="3924646" y="-1194011"/>
          <a:ext cx="1040869" cy="6648289"/>
        </a:xfrm>
        <a:prstGeom prst="round2SameRect">
          <a:avLst/>
        </a:prstGeom>
        <a:solidFill>
          <a:schemeClr val="lt1">
            <a:alpha val="90000"/>
            <a:hueOff val="0"/>
            <a:satOff val="0"/>
            <a:lumOff val="0"/>
            <a:alphaOff val="0"/>
          </a:schemeClr>
        </a:solidFill>
        <a:ln w="12700" cap="flat" cmpd="sng" algn="ctr">
          <a:solidFill>
            <a:schemeClr val="accent3">
              <a:hueOff val="3153175"/>
              <a:satOff val="1966"/>
              <a:lumOff val="-392"/>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scene3d>
            <a:camera prst="orthographicFront"/>
            <a:lightRig rig="soft" dir="t">
              <a:rot lat="0" lon="0" rev="15600000"/>
            </a:lightRig>
          </a:scene3d>
          <a:sp3d extrusionH="57150" prstMaterial="softEdge">
            <a:bevelT w="25400" h="38100"/>
          </a:sp3d>
        </a:bodyPr>
        <a:lstStyle/>
        <a:p>
          <a:pPr marL="285750" lvl="1" indent="-285750" algn="l" defTabSz="1244600">
            <a:lnSpc>
              <a:spcPct val="90000"/>
            </a:lnSpc>
            <a:spcBef>
              <a:spcPct val="0"/>
            </a:spcBef>
            <a:spcAft>
              <a:spcPct val="15000"/>
            </a:spcAft>
            <a:buChar char="•"/>
          </a:pPr>
          <a:r>
            <a:rPr lang="en-US" sz="2800" b="1" kern="1200" cap="none" spc="0" dirty="0">
              <a:ln/>
              <a:solidFill>
                <a:srgbClr val="002060"/>
              </a:solidFill>
              <a:effectLst/>
            </a:rPr>
            <a:t>List main ideas</a:t>
          </a:r>
          <a:r>
            <a:rPr lang="en-US" sz="2800" b="1" kern="1200" dirty="0">
              <a:solidFill>
                <a:srgbClr val="0070C0"/>
              </a:solidFill>
            </a:rPr>
            <a:t> </a:t>
          </a:r>
          <a:r>
            <a:rPr lang="en-US" sz="2800" kern="1200" dirty="0">
              <a:solidFill>
                <a:schemeClr val="tx1"/>
              </a:solidFill>
              <a:latin typeface="Calibri" panose="020F0502020204030204"/>
              <a:ea typeface="+mn-ea"/>
              <a:cs typeface="+mn-cs"/>
            </a:rPr>
            <a:t>after gathering and evaluating ideas</a:t>
          </a:r>
          <a:endParaRPr lang="en-IN" sz="2800" kern="1200" dirty="0">
            <a:solidFill>
              <a:schemeClr val="tx1"/>
            </a:solidFill>
          </a:endParaRPr>
        </a:p>
      </dsp:txBody>
      <dsp:txXfrm rot="-5400000">
        <a:off x="1120937" y="1660509"/>
        <a:ext cx="6597478" cy="939247"/>
      </dsp:txXfrm>
    </dsp:sp>
    <dsp:sp modelId="{B06855F1-3B82-46CD-82BB-D0C2E8A96C9A}">
      <dsp:nvSpPr>
        <dsp:cNvPr id="0" name=""/>
        <dsp:cNvSpPr/>
      </dsp:nvSpPr>
      <dsp:spPr>
        <a:xfrm rot="5400000">
          <a:off x="-240200" y="3611696"/>
          <a:ext cx="1601337" cy="1120936"/>
        </a:xfrm>
        <a:prstGeom prst="chevron">
          <a:avLst/>
        </a:prstGeom>
        <a:solidFill>
          <a:schemeClr val="accent3">
            <a:hueOff val="6306349"/>
            <a:satOff val="3932"/>
            <a:lumOff val="-784"/>
            <a:alphaOff val="0"/>
          </a:schemeClr>
        </a:solidFill>
        <a:ln w="12700" cap="flat" cmpd="sng" algn="ctr">
          <a:solidFill>
            <a:schemeClr val="accent3">
              <a:hueOff val="6306349"/>
              <a:satOff val="3932"/>
              <a:lumOff val="-784"/>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150000"/>
            </a:lnSpc>
            <a:spcBef>
              <a:spcPct val="0"/>
            </a:spcBef>
            <a:spcAft>
              <a:spcPct val="35000"/>
            </a:spcAft>
            <a:buNone/>
          </a:pPr>
          <a:r>
            <a:rPr lang="en-US" sz="3600" kern="1200" dirty="0"/>
            <a:t>A</a:t>
          </a:r>
          <a:endParaRPr lang="en-IN" sz="3600" kern="1200" dirty="0"/>
        </a:p>
      </dsp:txBody>
      <dsp:txXfrm rot="-5400000">
        <a:off x="1" y="3931963"/>
        <a:ext cx="1120936" cy="480401"/>
      </dsp:txXfrm>
    </dsp:sp>
    <dsp:sp modelId="{8EEEE6B1-2632-452D-A4C6-E6CEA03C3AF3}">
      <dsp:nvSpPr>
        <dsp:cNvPr id="0" name=""/>
        <dsp:cNvSpPr/>
      </dsp:nvSpPr>
      <dsp:spPr>
        <a:xfrm rot="5400000">
          <a:off x="3631834" y="567786"/>
          <a:ext cx="1626493" cy="6648289"/>
        </a:xfrm>
        <a:prstGeom prst="round2SameRect">
          <a:avLst/>
        </a:prstGeom>
        <a:solidFill>
          <a:schemeClr val="lt1">
            <a:alpha val="90000"/>
            <a:hueOff val="0"/>
            <a:satOff val="0"/>
            <a:lumOff val="0"/>
            <a:alphaOff val="0"/>
          </a:schemeClr>
        </a:solidFill>
        <a:ln w="12700" cap="flat" cmpd="sng" algn="ctr">
          <a:solidFill>
            <a:schemeClr val="accent3">
              <a:hueOff val="6306349"/>
              <a:satOff val="3932"/>
              <a:lumOff val="-784"/>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scene3d>
            <a:camera prst="orthographicFront"/>
            <a:lightRig rig="soft" dir="t">
              <a:rot lat="0" lon="0" rev="15600000"/>
            </a:lightRig>
          </a:scene3d>
          <a:sp3d extrusionH="57150" prstMaterial="softEdge">
            <a:bevelT w="25400" h="38100"/>
          </a:sp3d>
        </a:bodyPr>
        <a:lstStyle/>
        <a:p>
          <a:pPr marL="285750" lvl="1" indent="-285750" algn="l" defTabSz="1244600">
            <a:lnSpc>
              <a:spcPct val="90000"/>
            </a:lnSpc>
            <a:spcBef>
              <a:spcPct val="0"/>
            </a:spcBef>
            <a:spcAft>
              <a:spcPct val="15000"/>
            </a:spcAft>
            <a:buChar char="•"/>
          </a:pPr>
          <a:r>
            <a:rPr lang="en-US" sz="2800" b="1" kern="1200" cap="none" spc="0" dirty="0">
              <a:ln/>
              <a:solidFill>
                <a:srgbClr val="990099"/>
              </a:solidFill>
              <a:effectLst/>
            </a:rPr>
            <a:t>Add </a:t>
          </a:r>
          <a:r>
            <a:rPr lang="en-US" sz="2800" b="1" kern="1200" cap="none" spc="0" dirty="0" err="1">
              <a:ln/>
              <a:solidFill>
                <a:srgbClr val="990099"/>
              </a:solidFill>
              <a:effectLst/>
            </a:rPr>
            <a:t>supporing</a:t>
          </a:r>
          <a:r>
            <a:rPr lang="en-US" sz="2800" b="1" kern="1200" cap="none" spc="0" dirty="0">
              <a:ln/>
              <a:solidFill>
                <a:srgbClr val="990099"/>
              </a:solidFill>
              <a:effectLst/>
            </a:rPr>
            <a:t> ideas </a:t>
          </a:r>
          <a:r>
            <a:rPr lang="en-US" sz="2600" b="0" kern="1200" cap="none" spc="0" dirty="0">
              <a:ln/>
              <a:solidFill>
                <a:schemeClr val="tx1"/>
              </a:solidFill>
              <a:effectLst/>
            </a:rPr>
            <a:t>(</a:t>
          </a:r>
          <a:r>
            <a:rPr lang="en-US" sz="2600" kern="1200" dirty="0" err="1">
              <a:solidFill>
                <a:schemeClr val="tx1"/>
              </a:solidFill>
              <a:latin typeface="Calibri" panose="020F0502020204030204"/>
              <a:ea typeface="+mn-ea"/>
              <a:cs typeface="+mn-cs"/>
            </a:rPr>
            <a:t>eg.</a:t>
          </a:r>
          <a:r>
            <a:rPr lang="en-US" sz="2600" kern="1200" dirty="0">
              <a:solidFill>
                <a:schemeClr val="tx1"/>
              </a:solidFill>
              <a:latin typeface="Calibri" panose="020F0502020204030204"/>
              <a:ea typeface="+mn-ea"/>
              <a:cs typeface="+mn-cs"/>
            </a:rPr>
            <a:t> details, examples, evidence, elaborations) to main ideas. Consider whether each main idea is still relevant. </a:t>
          </a:r>
          <a:endParaRPr lang="en-IN" sz="2600" kern="1200" dirty="0">
            <a:solidFill>
              <a:schemeClr val="tx1"/>
            </a:solidFill>
          </a:endParaRPr>
        </a:p>
      </dsp:txBody>
      <dsp:txXfrm rot="-5400000">
        <a:off x="1120937" y="3158083"/>
        <a:ext cx="6568890" cy="1467695"/>
      </dsp:txXfrm>
    </dsp:sp>
    <dsp:sp modelId="{8A7F9213-4C79-4998-9170-C8BA6016DC16}">
      <dsp:nvSpPr>
        <dsp:cNvPr id="0" name=""/>
        <dsp:cNvSpPr/>
      </dsp:nvSpPr>
      <dsp:spPr>
        <a:xfrm rot="5400000">
          <a:off x="-240200" y="5080682"/>
          <a:ext cx="1601337" cy="1120936"/>
        </a:xfrm>
        <a:prstGeom prst="chevron">
          <a:avLst/>
        </a:prstGeom>
        <a:solidFill>
          <a:schemeClr val="accent3">
            <a:hueOff val="9459523"/>
            <a:satOff val="5898"/>
            <a:lumOff val="-1176"/>
            <a:alphaOff val="0"/>
          </a:schemeClr>
        </a:solidFill>
        <a:ln w="12700" cap="flat" cmpd="sng" algn="ctr">
          <a:solidFill>
            <a:schemeClr val="accent3">
              <a:hueOff val="9459523"/>
              <a:satOff val="5898"/>
              <a:lumOff val="-1176"/>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150000"/>
            </a:lnSpc>
            <a:spcBef>
              <a:spcPct val="0"/>
            </a:spcBef>
            <a:spcAft>
              <a:spcPct val="35000"/>
            </a:spcAft>
            <a:buNone/>
          </a:pPr>
          <a:r>
            <a:rPr lang="en-US" sz="3600" kern="1200" dirty="0"/>
            <a:t>N</a:t>
          </a:r>
          <a:endParaRPr lang="en-IN" sz="3600" kern="1200" dirty="0"/>
        </a:p>
      </dsp:txBody>
      <dsp:txXfrm rot="-5400000">
        <a:off x="1" y="5400949"/>
        <a:ext cx="1120936" cy="480401"/>
      </dsp:txXfrm>
    </dsp:sp>
    <dsp:sp modelId="{F0C2CBB6-7DAE-4E41-BEA8-BACACD6FB343}">
      <dsp:nvSpPr>
        <dsp:cNvPr id="0" name=""/>
        <dsp:cNvSpPr/>
      </dsp:nvSpPr>
      <dsp:spPr>
        <a:xfrm rot="5400000">
          <a:off x="3924646" y="2036771"/>
          <a:ext cx="1040869" cy="6648289"/>
        </a:xfrm>
        <a:prstGeom prst="round2SameRect">
          <a:avLst/>
        </a:prstGeom>
        <a:solidFill>
          <a:schemeClr val="lt1">
            <a:alpha val="90000"/>
            <a:hueOff val="0"/>
            <a:satOff val="0"/>
            <a:lumOff val="0"/>
            <a:alphaOff val="0"/>
          </a:schemeClr>
        </a:solidFill>
        <a:ln w="12700" cap="flat" cmpd="sng" algn="ctr">
          <a:solidFill>
            <a:schemeClr val="accent3">
              <a:hueOff val="9459523"/>
              <a:satOff val="5898"/>
              <a:lumOff val="-1176"/>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scene3d>
            <a:camera prst="orthographicFront"/>
            <a:lightRig rig="soft" dir="t">
              <a:rot lat="0" lon="0" rev="15600000"/>
            </a:lightRig>
          </a:scene3d>
          <a:sp3d extrusionH="57150" prstMaterial="softEdge">
            <a:bevelT w="25400" h="38100"/>
          </a:sp3d>
        </a:bodyPr>
        <a:lstStyle/>
        <a:p>
          <a:pPr marL="285750" lvl="1" indent="-285750" algn="l" defTabSz="1244600">
            <a:lnSpc>
              <a:spcPct val="90000"/>
            </a:lnSpc>
            <a:spcBef>
              <a:spcPct val="0"/>
            </a:spcBef>
            <a:spcAft>
              <a:spcPct val="15000"/>
            </a:spcAft>
            <a:buChar char="•"/>
          </a:pPr>
          <a:r>
            <a:rPr lang="en-US" sz="2800" b="1" kern="1200" cap="none" spc="0" dirty="0">
              <a:ln/>
              <a:solidFill>
                <a:srgbClr val="FF33CC"/>
              </a:solidFill>
              <a:effectLst/>
            </a:rPr>
            <a:t>Number the order </a:t>
          </a:r>
          <a:r>
            <a:rPr lang="en-US" sz="2800" kern="1200" dirty="0">
              <a:solidFill>
                <a:prstClr val="black"/>
              </a:solidFill>
              <a:latin typeface="Calibri" panose="020F0502020204030204"/>
              <a:ea typeface="+mn-ea"/>
              <a:cs typeface="+mn-cs"/>
            </a:rPr>
            <a:t>in which you will present your ideas</a:t>
          </a:r>
          <a:endParaRPr lang="en-IN" sz="2800" kern="1200" dirty="0">
            <a:solidFill>
              <a:prstClr val="black"/>
            </a:solidFill>
            <a:latin typeface="Calibri" panose="020F0502020204030204"/>
            <a:ea typeface="+mn-ea"/>
            <a:cs typeface="+mn-cs"/>
          </a:endParaRPr>
        </a:p>
      </dsp:txBody>
      <dsp:txXfrm rot="-5400000">
        <a:off x="1120937" y="4891292"/>
        <a:ext cx="6597478" cy="9392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1F85E2-0FF9-48B8-88BA-4186B6A626C9}">
      <dsp:nvSpPr>
        <dsp:cNvPr id="0" name=""/>
        <dsp:cNvSpPr/>
      </dsp:nvSpPr>
      <dsp:spPr>
        <a:xfrm>
          <a:off x="0" y="611311"/>
          <a:ext cx="11968480" cy="982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CE1A2E-F7C5-4857-BF1B-0EF5283EF68B}">
      <dsp:nvSpPr>
        <dsp:cNvPr id="0" name=""/>
        <dsp:cNvSpPr/>
      </dsp:nvSpPr>
      <dsp:spPr>
        <a:xfrm>
          <a:off x="598424" y="35671"/>
          <a:ext cx="9835948" cy="11512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6666" tIns="0" rIns="316666" bIns="0" numCol="1" spcCol="1270" anchor="ctr" anchorCtr="0">
          <a:noAutofit/>
        </a:bodyPr>
        <a:lstStyle/>
        <a:p>
          <a:pPr marL="0" lvl="0" indent="0" algn="l" defTabSz="1244600">
            <a:lnSpc>
              <a:spcPct val="90000"/>
            </a:lnSpc>
            <a:spcBef>
              <a:spcPct val="0"/>
            </a:spcBef>
            <a:spcAft>
              <a:spcPct val="35000"/>
            </a:spcAft>
            <a:buNone/>
          </a:pPr>
          <a:r>
            <a:rPr lang="en-US" sz="2800" b="1" kern="1200" dirty="0"/>
            <a:t>Circle the Verbs that describe what you are being asked to do</a:t>
          </a:r>
          <a:endParaRPr lang="en-IN" sz="2800" b="1" kern="1200" dirty="0"/>
        </a:p>
      </dsp:txBody>
      <dsp:txXfrm>
        <a:off x="654625" y="91872"/>
        <a:ext cx="9723546" cy="1038878"/>
      </dsp:txXfrm>
    </dsp:sp>
    <dsp:sp modelId="{D959B2B4-9AC1-4710-8E47-03F1982EEF18}">
      <dsp:nvSpPr>
        <dsp:cNvPr id="0" name=""/>
        <dsp:cNvSpPr/>
      </dsp:nvSpPr>
      <dsp:spPr>
        <a:xfrm>
          <a:off x="0" y="2380351"/>
          <a:ext cx="11968480" cy="982800"/>
        </a:xfrm>
        <a:prstGeom prst="rect">
          <a:avLst/>
        </a:prstGeom>
        <a:solidFill>
          <a:schemeClr val="lt1">
            <a:alpha val="90000"/>
            <a:hueOff val="0"/>
            <a:satOff val="0"/>
            <a:lumOff val="0"/>
            <a:alphaOff val="0"/>
          </a:schemeClr>
        </a:solidFill>
        <a:ln w="12700" cap="flat" cmpd="sng" algn="ctr">
          <a:solidFill>
            <a:schemeClr val="accent3">
              <a:hueOff val="4729762"/>
              <a:satOff val="2949"/>
              <a:lumOff val="-588"/>
              <a:alphaOff val="0"/>
            </a:schemeClr>
          </a:solidFill>
          <a:prstDash val="solid"/>
        </a:ln>
        <a:effectLst/>
      </dsp:spPr>
      <dsp:style>
        <a:lnRef idx="2">
          <a:scrgbClr r="0" g="0" b="0"/>
        </a:lnRef>
        <a:fillRef idx="1">
          <a:scrgbClr r="0" g="0" b="0"/>
        </a:fillRef>
        <a:effectRef idx="0">
          <a:scrgbClr r="0" g="0" b="0"/>
        </a:effectRef>
        <a:fontRef idx="minor"/>
      </dsp:style>
    </dsp:sp>
    <dsp:sp modelId="{D85BDFF5-F2D0-4F95-9E38-D9D5C2E086E5}">
      <dsp:nvSpPr>
        <dsp:cNvPr id="0" name=""/>
        <dsp:cNvSpPr/>
      </dsp:nvSpPr>
      <dsp:spPr>
        <a:xfrm>
          <a:off x="598424" y="1804711"/>
          <a:ext cx="8865615" cy="1151280"/>
        </a:xfrm>
        <a:prstGeom prst="roundRect">
          <a:avLst/>
        </a:prstGeom>
        <a:solidFill>
          <a:schemeClr val="accent3">
            <a:hueOff val="4729762"/>
            <a:satOff val="2949"/>
            <a:lumOff val="-58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6666" tIns="0" rIns="316666" bIns="0" numCol="1" spcCol="1270" anchor="ctr" anchorCtr="0">
          <a:noAutofit/>
        </a:bodyPr>
        <a:lstStyle/>
        <a:p>
          <a:pPr marL="0" lvl="0" indent="0" algn="l" defTabSz="1244600">
            <a:lnSpc>
              <a:spcPct val="90000"/>
            </a:lnSpc>
            <a:spcBef>
              <a:spcPct val="0"/>
            </a:spcBef>
            <a:spcAft>
              <a:spcPct val="35000"/>
            </a:spcAft>
            <a:buNone/>
          </a:pPr>
          <a:r>
            <a:rPr lang="en-US" sz="2800" b="1" kern="1200" dirty="0"/>
            <a:t>Underline the words that describe what the task is</a:t>
          </a:r>
          <a:endParaRPr lang="en-IN" sz="2800" b="1" kern="1200" dirty="0"/>
        </a:p>
      </dsp:txBody>
      <dsp:txXfrm>
        <a:off x="654625" y="1860912"/>
        <a:ext cx="8753213" cy="1038878"/>
      </dsp:txXfrm>
    </dsp:sp>
    <dsp:sp modelId="{0900C80C-823E-4295-B22D-4ED7AC4AC2CA}">
      <dsp:nvSpPr>
        <dsp:cNvPr id="0" name=""/>
        <dsp:cNvSpPr/>
      </dsp:nvSpPr>
      <dsp:spPr>
        <a:xfrm>
          <a:off x="0" y="4149391"/>
          <a:ext cx="11968480" cy="982800"/>
        </a:xfrm>
        <a:prstGeom prst="rect">
          <a:avLst/>
        </a:prstGeom>
        <a:solidFill>
          <a:schemeClr val="lt1">
            <a:alpha val="90000"/>
            <a:hueOff val="0"/>
            <a:satOff val="0"/>
            <a:lumOff val="0"/>
            <a:alphaOff val="0"/>
          </a:schemeClr>
        </a:solidFill>
        <a:ln w="12700" cap="flat" cmpd="sng" algn="ctr">
          <a:solidFill>
            <a:schemeClr val="accent3">
              <a:hueOff val="9459523"/>
              <a:satOff val="5898"/>
              <a:lumOff val="-1176"/>
              <a:alphaOff val="0"/>
            </a:schemeClr>
          </a:solidFill>
          <a:prstDash val="solid"/>
        </a:ln>
        <a:effectLst/>
      </dsp:spPr>
      <dsp:style>
        <a:lnRef idx="2">
          <a:scrgbClr r="0" g="0" b="0"/>
        </a:lnRef>
        <a:fillRef idx="1">
          <a:scrgbClr r="0" g="0" b="0"/>
        </a:fillRef>
        <a:effectRef idx="0">
          <a:scrgbClr r="0" g="0" b="0"/>
        </a:effectRef>
        <a:fontRef idx="minor"/>
      </dsp:style>
    </dsp:sp>
    <dsp:sp modelId="{753247DC-CB61-4938-9920-DB2410AB2EB3}">
      <dsp:nvSpPr>
        <dsp:cNvPr id="0" name=""/>
        <dsp:cNvSpPr/>
      </dsp:nvSpPr>
      <dsp:spPr>
        <a:xfrm>
          <a:off x="598424" y="3573751"/>
          <a:ext cx="8377936" cy="1151280"/>
        </a:xfrm>
        <a:prstGeom prst="roundRect">
          <a:avLst/>
        </a:prstGeom>
        <a:solidFill>
          <a:schemeClr val="accent3">
            <a:hueOff val="9459523"/>
            <a:satOff val="5898"/>
            <a:lumOff val="-117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6666" tIns="0" rIns="316666" bIns="0" numCol="1" spcCol="1270" anchor="ctr" anchorCtr="0">
          <a:noAutofit/>
        </a:bodyPr>
        <a:lstStyle/>
        <a:p>
          <a:pPr marL="0" lvl="0" indent="0" algn="l" defTabSz="1244600">
            <a:lnSpc>
              <a:spcPct val="90000"/>
            </a:lnSpc>
            <a:spcBef>
              <a:spcPct val="0"/>
            </a:spcBef>
            <a:spcAft>
              <a:spcPct val="35000"/>
            </a:spcAft>
            <a:buNone/>
          </a:pPr>
          <a:r>
            <a:rPr lang="en-US" sz="2800" b="1" kern="1200" dirty="0"/>
            <a:t>Create a chart to generate a roadmap</a:t>
          </a:r>
          <a:endParaRPr lang="en-IN" sz="2800" b="1" kern="1200" dirty="0"/>
        </a:p>
      </dsp:txBody>
      <dsp:txXfrm>
        <a:off x="654625" y="3629952"/>
        <a:ext cx="8265534" cy="10388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39B17-5894-4AA3-8606-B7ADBFAE274C}">
      <dsp:nvSpPr>
        <dsp:cNvPr id="0" name=""/>
        <dsp:cNvSpPr/>
      </dsp:nvSpPr>
      <dsp:spPr>
        <a:xfrm>
          <a:off x="435054" y="0"/>
          <a:ext cx="4930616" cy="1666875"/>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ED1088-D374-4BC5-8913-4080CA13076F}">
      <dsp:nvSpPr>
        <dsp:cNvPr id="0" name=""/>
        <dsp:cNvSpPr/>
      </dsp:nvSpPr>
      <dsp:spPr>
        <a:xfrm>
          <a:off x="1966808" y="500062"/>
          <a:ext cx="1867108" cy="66675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DO / WHAT</a:t>
          </a:r>
          <a:endParaRPr lang="en-IN" sz="2700" kern="1200" dirty="0"/>
        </a:p>
      </dsp:txBody>
      <dsp:txXfrm>
        <a:off x="1999356" y="532610"/>
        <a:ext cx="1802012" cy="601654"/>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6" name="Group 25"/>
          <p:cNvGrpSpPr/>
          <p:nvPr/>
        </p:nvGrpSpPr>
        <p:grpSpPr>
          <a:xfrm>
            <a:off x="-1" y="-2313"/>
            <a:ext cx="12192001" cy="6924496"/>
            <a:chOff x="-1" y="-2313"/>
            <a:chExt cx="12192001" cy="6924496"/>
          </a:xfrm>
        </p:grpSpPr>
        <p:sp>
          <p:nvSpPr>
            <p:cNvPr id="25" name="Freeform 13"/>
            <p:cNvSpPr>
              <a:spLocks noEditPoints="1"/>
            </p:cNvSpPr>
            <p:nvPr/>
          </p:nvSpPr>
          <p:spPr bwMode="auto">
            <a:xfrm>
              <a:off x="233" y="-2312"/>
              <a:ext cx="12191767" cy="6864080"/>
            </a:xfrm>
            <a:custGeom>
              <a:avLst/>
              <a:gdLst/>
              <a:ahLst/>
              <a:cxnLst/>
              <a:rect l="0" t="0" r="r" b="b"/>
              <a:pathLst>
                <a:path w="3840" h="2161">
                  <a:moveTo>
                    <a:pt x="2652" y="274"/>
                  </a:moveTo>
                  <a:cubicBezTo>
                    <a:pt x="2722" y="253"/>
                    <a:pt x="2771" y="204"/>
                    <a:pt x="2817" y="150"/>
                  </a:cubicBezTo>
                  <a:cubicBezTo>
                    <a:pt x="2824" y="142"/>
                    <a:pt x="2831" y="133"/>
                    <a:pt x="2838" y="125"/>
                  </a:cubicBezTo>
                  <a:cubicBezTo>
                    <a:pt x="2839" y="124"/>
                    <a:pt x="2841" y="124"/>
                    <a:pt x="2846" y="124"/>
                  </a:cubicBezTo>
                  <a:cubicBezTo>
                    <a:pt x="2865" y="210"/>
                    <a:pt x="2890" y="295"/>
                    <a:pt x="2947" y="368"/>
                  </a:cubicBezTo>
                  <a:cubicBezTo>
                    <a:pt x="3012" y="310"/>
                    <a:pt x="3030" y="234"/>
                    <a:pt x="3034" y="155"/>
                  </a:cubicBezTo>
                  <a:cubicBezTo>
                    <a:pt x="3036" y="97"/>
                    <a:pt x="3021" y="46"/>
                    <a:pt x="2987" y="0"/>
                  </a:cubicBezTo>
                  <a:cubicBezTo>
                    <a:pt x="2796" y="0"/>
                    <a:pt x="2796" y="0"/>
                    <a:pt x="2796" y="0"/>
                  </a:cubicBezTo>
                  <a:cubicBezTo>
                    <a:pt x="2802" y="1"/>
                    <a:pt x="2808" y="4"/>
                    <a:pt x="2814" y="7"/>
                  </a:cubicBezTo>
                  <a:cubicBezTo>
                    <a:pt x="2778" y="53"/>
                    <a:pt x="2744" y="97"/>
                    <a:pt x="2710" y="141"/>
                  </a:cubicBezTo>
                  <a:cubicBezTo>
                    <a:pt x="2712" y="143"/>
                    <a:pt x="2714" y="144"/>
                    <a:pt x="2716" y="146"/>
                  </a:cubicBezTo>
                  <a:cubicBezTo>
                    <a:pt x="2754" y="107"/>
                    <a:pt x="2793" y="68"/>
                    <a:pt x="2838" y="22"/>
                  </a:cubicBezTo>
                  <a:cubicBezTo>
                    <a:pt x="2838" y="96"/>
                    <a:pt x="2800" y="142"/>
                    <a:pt x="2760" y="183"/>
                  </a:cubicBezTo>
                  <a:cubicBezTo>
                    <a:pt x="2721" y="222"/>
                    <a:pt x="2677" y="257"/>
                    <a:pt x="2613" y="257"/>
                  </a:cubicBezTo>
                  <a:cubicBezTo>
                    <a:pt x="2640" y="155"/>
                    <a:pt x="2694" y="74"/>
                    <a:pt x="2771" y="7"/>
                  </a:cubicBezTo>
                  <a:cubicBezTo>
                    <a:pt x="2775" y="3"/>
                    <a:pt x="2779" y="1"/>
                    <a:pt x="2783" y="0"/>
                  </a:cubicBezTo>
                  <a:cubicBezTo>
                    <a:pt x="2597" y="0"/>
                    <a:pt x="2597" y="0"/>
                    <a:pt x="2597" y="0"/>
                  </a:cubicBezTo>
                  <a:cubicBezTo>
                    <a:pt x="2634" y="15"/>
                    <a:pt x="2673" y="23"/>
                    <a:pt x="2716" y="21"/>
                  </a:cubicBezTo>
                  <a:cubicBezTo>
                    <a:pt x="2717" y="20"/>
                    <a:pt x="2718" y="23"/>
                    <a:pt x="2719" y="24"/>
                  </a:cubicBezTo>
                  <a:cubicBezTo>
                    <a:pt x="2653" y="98"/>
                    <a:pt x="2601" y="196"/>
                    <a:pt x="2588" y="270"/>
                  </a:cubicBezTo>
                  <a:cubicBezTo>
                    <a:pt x="2609" y="282"/>
                    <a:pt x="2630" y="280"/>
                    <a:pt x="2652" y="274"/>
                  </a:cubicBezTo>
                  <a:close/>
                  <a:moveTo>
                    <a:pt x="2870" y="108"/>
                  </a:moveTo>
                  <a:cubicBezTo>
                    <a:pt x="2872" y="76"/>
                    <a:pt x="2870" y="37"/>
                    <a:pt x="2912" y="17"/>
                  </a:cubicBezTo>
                  <a:cubicBezTo>
                    <a:pt x="2931" y="57"/>
                    <a:pt x="2929" y="100"/>
                    <a:pt x="2943" y="138"/>
                  </a:cubicBezTo>
                  <a:cubicBezTo>
                    <a:pt x="2959" y="97"/>
                    <a:pt x="2940" y="56"/>
                    <a:pt x="2941" y="13"/>
                  </a:cubicBezTo>
                  <a:cubicBezTo>
                    <a:pt x="2970" y="25"/>
                    <a:pt x="2991" y="44"/>
                    <a:pt x="3000" y="71"/>
                  </a:cubicBezTo>
                  <a:cubicBezTo>
                    <a:pt x="3028" y="166"/>
                    <a:pt x="3007" y="252"/>
                    <a:pt x="2954" y="335"/>
                  </a:cubicBezTo>
                  <a:cubicBezTo>
                    <a:pt x="2908" y="280"/>
                    <a:pt x="2865" y="171"/>
                    <a:pt x="2870" y="108"/>
                  </a:cubicBezTo>
                  <a:close/>
                  <a:moveTo>
                    <a:pt x="3414" y="0"/>
                  </a:moveTo>
                  <a:cubicBezTo>
                    <a:pt x="3375" y="0"/>
                    <a:pt x="3375" y="0"/>
                    <a:pt x="3375" y="0"/>
                  </a:cubicBezTo>
                  <a:cubicBezTo>
                    <a:pt x="3371" y="22"/>
                    <a:pt x="3362" y="41"/>
                    <a:pt x="3348" y="59"/>
                  </a:cubicBezTo>
                  <a:cubicBezTo>
                    <a:pt x="3302" y="115"/>
                    <a:pt x="3237" y="132"/>
                    <a:pt x="3169" y="144"/>
                  </a:cubicBezTo>
                  <a:cubicBezTo>
                    <a:pt x="3165" y="96"/>
                    <a:pt x="3176" y="44"/>
                    <a:pt x="3197" y="0"/>
                  </a:cubicBezTo>
                  <a:cubicBezTo>
                    <a:pt x="3171" y="0"/>
                    <a:pt x="3171" y="0"/>
                    <a:pt x="3171" y="0"/>
                  </a:cubicBezTo>
                  <a:cubicBezTo>
                    <a:pt x="3151" y="46"/>
                    <a:pt x="3143" y="98"/>
                    <a:pt x="3149" y="155"/>
                  </a:cubicBezTo>
                  <a:cubicBezTo>
                    <a:pt x="3231" y="183"/>
                    <a:pt x="3358" y="113"/>
                    <a:pt x="3414" y="0"/>
                  </a:cubicBezTo>
                  <a:close/>
                  <a:moveTo>
                    <a:pt x="77" y="680"/>
                  </a:moveTo>
                  <a:cubicBezTo>
                    <a:pt x="64" y="685"/>
                    <a:pt x="51" y="689"/>
                    <a:pt x="39" y="694"/>
                  </a:cubicBezTo>
                  <a:cubicBezTo>
                    <a:pt x="26" y="700"/>
                    <a:pt x="13" y="706"/>
                    <a:pt x="0" y="710"/>
                  </a:cubicBezTo>
                  <a:cubicBezTo>
                    <a:pt x="0" y="732"/>
                    <a:pt x="0" y="732"/>
                    <a:pt x="0" y="732"/>
                  </a:cubicBezTo>
                  <a:cubicBezTo>
                    <a:pt x="29" y="721"/>
                    <a:pt x="56" y="706"/>
                    <a:pt x="77" y="680"/>
                  </a:cubicBezTo>
                  <a:close/>
                  <a:moveTo>
                    <a:pt x="3289" y="0"/>
                  </a:moveTo>
                  <a:cubicBezTo>
                    <a:pt x="3279" y="13"/>
                    <a:pt x="3269" y="26"/>
                    <a:pt x="3260" y="40"/>
                  </a:cubicBezTo>
                  <a:cubicBezTo>
                    <a:pt x="3278" y="30"/>
                    <a:pt x="3296" y="16"/>
                    <a:pt x="3313" y="0"/>
                  </a:cubicBezTo>
                  <a:lnTo>
                    <a:pt x="3289" y="0"/>
                  </a:lnTo>
                  <a:close/>
                  <a:moveTo>
                    <a:pt x="3803" y="228"/>
                  </a:moveTo>
                  <a:cubicBezTo>
                    <a:pt x="3807" y="250"/>
                    <a:pt x="3809" y="270"/>
                    <a:pt x="3840" y="265"/>
                  </a:cubicBezTo>
                  <a:cubicBezTo>
                    <a:pt x="3840" y="261"/>
                    <a:pt x="3840" y="261"/>
                    <a:pt x="3840" y="261"/>
                  </a:cubicBezTo>
                  <a:cubicBezTo>
                    <a:pt x="3834" y="243"/>
                    <a:pt x="3828" y="228"/>
                    <a:pt x="3803" y="228"/>
                  </a:cubicBezTo>
                  <a:close/>
                  <a:moveTo>
                    <a:pt x="3788" y="152"/>
                  </a:moveTo>
                  <a:cubicBezTo>
                    <a:pt x="3765" y="165"/>
                    <a:pt x="3754" y="158"/>
                    <a:pt x="3747" y="141"/>
                  </a:cubicBezTo>
                  <a:cubicBezTo>
                    <a:pt x="3741" y="127"/>
                    <a:pt x="3731" y="114"/>
                    <a:pt x="3728" y="99"/>
                  </a:cubicBezTo>
                  <a:cubicBezTo>
                    <a:pt x="3722" y="76"/>
                    <a:pt x="3710" y="62"/>
                    <a:pt x="3685" y="60"/>
                  </a:cubicBezTo>
                  <a:cubicBezTo>
                    <a:pt x="3685" y="32"/>
                    <a:pt x="3673" y="14"/>
                    <a:pt x="3656" y="0"/>
                  </a:cubicBezTo>
                  <a:cubicBezTo>
                    <a:pt x="3596" y="0"/>
                    <a:pt x="3596" y="0"/>
                    <a:pt x="3596" y="0"/>
                  </a:cubicBezTo>
                  <a:cubicBezTo>
                    <a:pt x="3609" y="12"/>
                    <a:pt x="3620" y="25"/>
                    <a:pt x="3631" y="40"/>
                  </a:cubicBezTo>
                  <a:cubicBezTo>
                    <a:pt x="3646" y="60"/>
                    <a:pt x="3657" y="82"/>
                    <a:pt x="3685" y="89"/>
                  </a:cubicBezTo>
                  <a:cubicBezTo>
                    <a:pt x="3692" y="91"/>
                    <a:pt x="3700" y="100"/>
                    <a:pt x="3704" y="108"/>
                  </a:cubicBezTo>
                  <a:cubicBezTo>
                    <a:pt x="3760" y="203"/>
                    <a:pt x="3798" y="305"/>
                    <a:pt x="3820" y="413"/>
                  </a:cubicBezTo>
                  <a:cubicBezTo>
                    <a:pt x="3827" y="450"/>
                    <a:pt x="3825" y="488"/>
                    <a:pt x="3815" y="525"/>
                  </a:cubicBezTo>
                  <a:cubicBezTo>
                    <a:pt x="3811" y="539"/>
                    <a:pt x="3810" y="554"/>
                    <a:pt x="3807" y="568"/>
                  </a:cubicBezTo>
                  <a:cubicBezTo>
                    <a:pt x="3820" y="575"/>
                    <a:pt x="3830" y="577"/>
                    <a:pt x="3840" y="576"/>
                  </a:cubicBezTo>
                  <a:cubicBezTo>
                    <a:pt x="3840" y="343"/>
                    <a:pt x="3840" y="343"/>
                    <a:pt x="3840" y="343"/>
                  </a:cubicBezTo>
                  <a:cubicBezTo>
                    <a:pt x="3834" y="333"/>
                    <a:pt x="3829" y="322"/>
                    <a:pt x="3826" y="311"/>
                  </a:cubicBezTo>
                  <a:cubicBezTo>
                    <a:pt x="3810" y="261"/>
                    <a:pt x="3761" y="220"/>
                    <a:pt x="3788" y="152"/>
                  </a:cubicBezTo>
                  <a:close/>
                  <a:moveTo>
                    <a:pt x="3559" y="1512"/>
                  </a:moveTo>
                  <a:cubicBezTo>
                    <a:pt x="3526" y="1458"/>
                    <a:pt x="3479" y="1418"/>
                    <a:pt x="3424" y="1391"/>
                  </a:cubicBezTo>
                  <a:cubicBezTo>
                    <a:pt x="3381" y="1371"/>
                    <a:pt x="3333" y="1376"/>
                    <a:pt x="3287" y="1379"/>
                  </a:cubicBezTo>
                  <a:cubicBezTo>
                    <a:pt x="3246" y="1382"/>
                    <a:pt x="3208" y="1397"/>
                    <a:pt x="3172" y="1416"/>
                  </a:cubicBezTo>
                  <a:cubicBezTo>
                    <a:pt x="3159" y="1424"/>
                    <a:pt x="3145" y="1431"/>
                    <a:pt x="3126" y="1416"/>
                  </a:cubicBezTo>
                  <a:cubicBezTo>
                    <a:pt x="3185" y="1395"/>
                    <a:pt x="3225" y="1355"/>
                    <a:pt x="3260" y="1309"/>
                  </a:cubicBezTo>
                  <a:cubicBezTo>
                    <a:pt x="3297" y="1260"/>
                    <a:pt x="3310" y="1204"/>
                    <a:pt x="3318" y="1143"/>
                  </a:cubicBezTo>
                  <a:cubicBezTo>
                    <a:pt x="3236" y="1133"/>
                    <a:pt x="3166" y="1161"/>
                    <a:pt x="3103" y="1208"/>
                  </a:cubicBezTo>
                  <a:cubicBezTo>
                    <a:pt x="3041" y="1255"/>
                    <a:pt x="2998" y="1316"/>
                    <a:pt x="2990" y="1398"/>
                  </a:cubicBezTo>
                  <a:cubicBezTo>
                    <a:pt x="2841" y="1409"/>
                    <a:pt x="2710" y="1458"/>
                    <a:pt x="2597" y="1557"/>
                  </a:cubicBezTo>
                  <a:cubicBezTo>
                    <a:pt x="2618" y="1415"/>
                    <a:pt x="2674" y="1287"/>
                    <a:pt x="2740" y="1161"/>
                  </a:cubicBezTo>
                  <a:cubicBezTo>
                    <a:pt x="2766" y="1167"/>
                    <a:pt x="2788" y="1173"/>
                    <a:pt x="2811" y="1176"/>
                  </a:cubicBezTo>
                  <a:cubicBezTo>
                    <a:pt x="2886" y="1183"/>
                    <a:pt x="2957" y="1170"/>
                    <a:pt x="3022" y="1134"/>
                  </a:cubicBezTo>
                  <a:cubicBezTo>
                    <a:pt x="3053" y="1116"/>
                    <a:pt x="3079" y="1089"/>
                    <a:pt x="3105" y="1065"/>
                  </a:cubicBezTo>
                  <a:cubicBezTo>
                    <a:pt x="3116" y="1055"/>
                    <a:pt x="3113" y="1043"/>
                    <a:pt x="3104" y="1031"/>
                  </a:cubicBezTo>
                  <a:cubicBezTo>
                    <a:pt x="3081" y="999"/>
                    <a:pt x="3046" y="988"/>
                    <a:pt x="3012" y="977"/>
                  </a:cubicBezTo>
                  <a:cubicBezTo>
                    <a:pt x="2984" y="968"/>
                    <a:pt x="2955" y="968"/>
                    <a:pt x="2923" y="963"/>
                  </a:cubicBezTo>
                  <a:cubicBezTo>
                    <a:pt x="2962" y="910"/>
                    <a:pt x="3013" y="869"/>
                    <a:pt x="3065" y="824"/>
                  </a:cubicBezTo>
                  <a:cubicBezTo>
                    <a:pt x="3072" y="844"/>
                    <a:pt x="3076" y="863"/>
                    <a:pt x="3085" y="879"/>
                  </a:cubicBezTo>
                  <a:cubicBezTo>
                    <a:pt x="3108" y="919"/>
                    <a:pt x="3148" y="934"/>
                    <a:pt x="3190" y="938"/>
                  </a:cubicBezTo>
                  <a:cubicBezTo>
                    <a:pt x="3237" y="943"/>
                    <a:pt x="3283" y="935"/>
                    <a:pt x="3326" y="915"/>
                  </a:cubicBezTo>
                  <a:cubicBezTo>
                    <a:pt x="3348" y="904"/>
                    <a:pt x="3372" y="896"/>
                    <a:pt x="3396" y="887"/>
                  </a:cubicBezTo>
                  <a:cubicBezTo>
                    <a:pt x="3434" y="872"/>
                    <a:pt x="3474" y="864"/>
                    <a:pt x="3521" y="889"/>
                  </a:cubicBezTo>
                  <a:cubicBezTo>
                    <a:pt x="3503" y="843"/>
                    <a:pt x="3481" y="807"/>
                    <a:pt x="3448" y="787"/>
                  </a:cubicBezTo>
                  <a:cubicBezTo>
                    <a:pt x="3415" y="767"/>
                    <a:pt x="3375" y="761"/>
                    <a:pt x="3334" y="747"/>
                  </a:cubicBezTo>
                  <a:cubicBezTo>
                    <a:pt x="3401" y="673"/>
                    <a:pt x="3439" y="585"/>
                    <a:pt x="3461" y="484"/>
                  </a:cubicBezTo>
                  <a:cubicBezTo>
                    <a:pt x="3452" y="486"/>
                    <a:pt x="3446" y="486"/>
                    <a:pt x="3443" y="489"/>
                  </a:cubicBezTo>
                  <a:cubicBezTo>
                    <a:pt x="3406" y="525"/>
                    <a:pt x="3357" y="535"/>
                    <a:pt x="3311" y="549"/>
                  </a:cubicBezTo>
                  <a:cubicBezTo>
                    <a:pt x="3273" y="562"/>
                    <a:pt x="3233" y="570"/>
                    <a:pt x="3194" y="580"/>
                  </a:cubicBezTo>
                  <a:cubicBezTo>
                    <a:pt x="3181" y="555"/>
                    <a:pt x="3166" y="527"/>
                    <a:pt x="3153" y="498"/>
                  </a:cubicBezTo>
                  <a:cubicBezTo>
                    <a:pt x="3139" y="469"/>
                    <a:pt x="3127" y="440"/>
                    <a:pt x="3114" y="409"/>
                  </a:cubicBezTo>
                  <a:cubicBezTo>
                    <a:pt x="3041" y="440"/>
                    <a:pt x="3022" y="512"/>
                    <a:pt x="3003" y="581"/>
                  </a:cubicBezTo>
                  <a:cubicBezTo>
                    <a:pt x="2983" y="652"/>
                    <a:pt x="2986" y="723"/>
                    <a:pt x="3041" y="782"/>
                  </a:cubicBezTo>
                  <a:cubicBezTo>
                    <a:pt x="3007" y="807"/>
                    <a:pt x="2974" y="830"/>
                    <a:pt x="2944" y="854"/>
                  </a:cubicBezTo>
                  <a:cubicBezTo>
                    <a:pt x="2914" y="879"/>
                    <a:pt x="2886" y="906"/>
                    <a:pt x="2852" y="937"/>
                  </a:cubicBezTo>
                  <a:cubicBezTo>
                    <a:pt x="2855" y="813"/>
                    <a:pt x="2820" y="709"/>
                    <a:pt x="2724" y="630"/>
                  </a:cubicBezTo>
                  <a:cubicBezTo>
                    <a:pt x="2694" y="646"/>
                    <a:pt x="2682" y="675"/>
                    <a:pt x="2666" y="701"/>
                  </a:cubicBezTo>
                  <a:cubicBezTo>
                    <a:pt x="2626" y="765"/>
                    <a:pt x="2621" y="838"/>
                    <a:pt x="2628" y="912"/>
                  </a:cubicBezTo>
                  <a:cubicBezTo>
                    <a:pt x="2635" y="995"/>
                    <a:pt x="2666" y="1072"/>
                    <a:pt x="2699" y="1151"/>
                  </a:cubicBezTo>
                  <a:cubicBezTo>
                    <a:pt x="2639" y="1249"/>
                    <a:pt x="2586" y="1354"/>
                    <a:pt x="2552" y="1467"/>
                  </a:cubicBezTo>
                  <a:cubicBezTo>
                    <a:pt x="2518" y="1578"/>
                    <a:pt x="2495" y="1693"/>
                    <a:pt x="2467" y="1810"/>
                  </a:cubicBezTo>
                  <a:cubicBezTo>
                    <a:pt x="2456" y="1782"/>
                    <a:pt x="2446" y="1755"/>
                    <a:pt x="2437" y="1729"/>
                  </a:cubicBezTo>
                  <a:cubicBezTo>
                    <a:pt x="2515" y="1569"/>
                    <a:pt x="2524" y="1412"/>
                    <a:pt x="2421" y="1256"/>
                  </a:cubicBezTo>
                  <a:cubicBezTo>
                    <a:pt x="2369" y="1290"/>
                    <a:pt x="2340" y="1335"/>
                    <a:pt x="2328" y="1389"/>
                  </a:cubicBezTo>
                  <a:cubicBezTo>
                    <a:pt x="2317" y="1440"/>
                    <a:pt x="2313" y="1493"/>
                    <a:pt x="2306" y="1549"/>
                  </a:cubicBezTo>
                  <a:cubicBezTo>
                    <a:pt x="2228" y="1465"/>
                    <a:pt x="2129" y="1417"/>
                    <a:pt x="2022" y="1375"/>
                  </a:cubicBezTo>
                  <a:cubicBezTo>
                    <a:pt x="2019" y="1358"/>
                    <a:pt x="2013" y="1338"/>
                    <a:pt x="2011" y="1318"/>
                  </a:cubicBezTo>
                  <a:cubicBezTo>
                    <a:pt x="1998" y="1229"/>
                    <a:pt x="1944" y="1171"/>
                    <a:pt x="1871" y="1129"/>
                  </a:cubicBezTo>
                  <a:cubicBezTo>
                    <a:pt x="1842" y="1112"/>
                    <a:pt x="1811" y="1099"/>
                    <a:pt x="1779" y="1090"/>
                  </a:cubicBezTo>
                  <a:cubicBezTo>
                    <a:pt x="1742" y="1079"/>
                    <a:pt x="1727" y="1096"/>
                    <a:pt x="1734" y="1135"/>
                  </a:cubicBezTo>
                  <a:cubicBezTo>
                    <a:pt x="1747" y="1201"/>
                    <a:pt x="1768" y="1264"/>
                    <a:pt x="1818" y="1314"/>
                  </a:cubicBezTo>
                  <a:cubicBezTo>
                    <a:pt x="1819" y="1314"/>
                    <a:pt x="1818" y="1316"/>
                    <a:pt x="1818" y="1318"/>
                  </a:cubicBezTo>
                  <a:cubicBezTo>
                    <a:pt x="1718" y="1318"/>
                    <a:pt x="1610" y="1344"/>
                    <a:pt x="1547" y="1384"/>
                  </a:cubicBezTo>
                  <a:cubicBezTo>
                    <a:pt x="1551" y="1407"/>
                    <a:pt x="1567" y="1421"/>
                    <a:pt x="1586" y="1434"/>
                  </a:cubicBezTo>
                  <a:cubicBezTo>
                    <a:pt x="1648" y="1473"/>
                    <a:pt x="1718" y="1477"/>
                    <a:pt x="1789" y="1476"/>
                  </a:cubicBezTo>
                  <a:cubicBezTo>
                    <a:pt x="1800" y="1475"/>
                    <a:pt x="1810" y="1475"/>
                    <a:pt x="1821" y="1475"/>
                  </a:cubicBezTo>
                  <a:cubicBezTo>
                    <a:pt x="1822" y="1475"/>
                    <a:pt x="1823" y="1476"/>
                    <a:pt x="1827" y="1480"/>
                  </a:cubicBezTo>
                  <a:cubicBezTo>
                    <a:pt x="1775" y="1551"/>
                    <a:pt x="1728" y="1626"/>
                    <a:pt x="1711" y="1717"/>
                  </a:cubicBezTo>
                  <a:cubicBezTo>
                    <a:pt x="1798" y="1727"/>
                    <a:pt x="1866" y="1691"/>
                    <a:pt x="1928" y="1641"/>
                  </a:cubicBezTo>
                  <a:cubicBezTo>
                    <a:pt x="1992" y="1590"/>
                    <a:pt x="2021" y="1520"/>
                    <a:pt x="2021" y="1431"/>
                  </a:cubicBezTo>
                  <a:cubicBezTo>
                    <a:pt x="2130" y="1478"/>
                    <a:pt x="2221" y="1538"/>
                    <a:pt x="2292" y="1632"/>
                  </a:cubicBezTo>
                  <a:cubicBezTo>
                    <a:pt x="2177" y="1615"/>
                    <a:pt x="2081" y="1643"/>
                    <a:pt x="2005" y="1727"/>
                  </a:cubicBezTo>
                  <a:cubicBezTo>
                    <a:pt x="2046" y="1827"/>
                    <a:pt x="2249" y="1878"/>
                    <a:pt x="2382" y="1783"/>
                  </a:cubicBezTo>
                  <a:cubicBezTo>
                    <a:pt x="2410" y="1858"/>
                    <a:pt x="2428" y="1933"/>
                    <a:pt x="2411" y="2012"/>
                  </a:cubicBezTo>
                  <a:cubicBezTo>
                    <a:pt x="2406" y="2036"/>
                    <a:pt x="2397" y="2059"/>
                    <a:pt x="2410" y="2084"/>
                  </a:cubicBezTo>
                  <a:cubicBezTo>
                    <a:pt x="2413" y="2091"/>
                    <a:pt x="2411" y="2103"/>
                    <a:pt x="2408" y="2112"/>
                  </a:cubicBezTo>
                  <a:cubicBezTo>
                    <a:pt x="2403" y="2128"/>
                    <a:pt x="2397" y="2145"/>
                    <a:pt x="2391" y="2161"/>
                  </a:cubicBezTo>
                  <a:cubicBezTo>
                    <a:pt x="2414" y="2161"/>
                    <a:pt x="2414" y="2161"/>
                    <a:pt x="2414" y="2161"/>
                  </a:cubicBezTo>
                  <a:cubicBezTo>
                    <a:pt x="2419" y="2148"/>
                    <a:pt x="2422" y="2134"/>
                    <a:pt x="2430" y="2124"/>
                  </a:cubicBezTo>
                  <a:cubicBezTo>
                    <a:pt x="2444" y="2104"/>
                    <a:pt x="2446" y="2086"/>
                    <a:pt x="2432" y="2065"/>
                  </a:cubicBezTo>
                  <a:cubicBezTo>
                    <a:pt x="2465" y="2036"/>
                    <a:pt x="2459" y="1999"/>
                    <a:pt x="2451" y="1963"/>
                  </a:cubicBezTo>
                  <a:cubicBezTo>
                    <a:pt x="2438" y="1900"/>
                    <a:pt x="2429" y="1836"/>
                    <a:pt x="2405" y="1776"/>
                  </a:cubicBezTo>
                  <a:cubicBezTo>
                    <a:pt x="2399" y="1761"/>
                    <a:pt x="2399" y="1749"/>
                    <a:pt x="2417" y="1745"/>
                  </a:cubicBezTo>
                  <a:cubicBezTo>
                    <a:pt x="2455" y="1806"/>
                    <a:pt x="2444" y="1878"/>
                    <a:pt x="2464" y="1943"/>
                  </a:cubicBezTo>
                  <a:cubicBezTo>
                    <a:pt x="2471" y="1935"/>
                    <a:pt x="2476" y="1928"/>
                    <a:pt x="2478" y="1919"/>
                  </a:cubicBezTo>
                  <a:cubicBezTo>
                    <a:pt x="2495" y="1825"/>
                    <a:pt x="2514" y="1730"/>
                    <a:pt x="2529" y="1635"/>
                  </a:cubicBezTo>
                  <a:cubicBezTo>
                    <a:pt x="2544" y="1544"/>
                    <a:pt x="2573" y="1456"/>
                    <a:pt x="2609" y="1371"/>
                  </a:cubicBezTo>
                  <a:cubicBezTo>
                    <a:pt x="2616" y="1354"/>
                    <a:pt x="2625" y="1339"/>
                    <a:pt x="2633" y="1323"/>
                  </a:cubicBezTo>
                  <a:cubicBezTo>
                    <a:pt x="2627" y="1360"/>
                    <a:pt x="2612" y="1393"/>
                    <a:pt x="2602" y="1428"/>
                  </a:cubicBezTo>
                  <a:cubicBezTo>
                    <a:pt x="2567" y="1546"/>
                    <a:pt x="2542" y="1666"/>
                    <a:pt x="2521" y="1787"/>
                  </a:cubicBezTo>
                  <a:cubicBezTo>
                    <a:pt x="2503" y="1886"/>
                    <a:pt x="2489" y="1986"/>
                    <a:pt x="2473" y="2085"/>
                  </a:cubicBezTo>
                  <a:cubicBezTo>
                    <a:pt x="2469" y="2111"/>
                    <a:pt x="2464" y="2136"/>
                    <a:pt x="2457" y="2161"/>
                  </a:cubicBezTo>
                  <a:cubicBezTo>
                    <a:pt x="2479" y="2161"/>
                    <a:pt x="2479" y="2161"/>
                    <a:pt x="2479" y="2161"/>
                  </a:cubicBezTo>
                  <a:cubicBezTo>
                    <a:pt x="2485" y="2135"/>
                    <a:pt x="2490" y="2109"/>
                    <a:pt x="2495" y="2083"/>
                  </a:cubicBezTo>
                  <a:cubicBezTo>
                    <a:pt x="2497" y="2069"/>
                    <a:pt x="2502" y="2057"/>
                    <a:pt x="2506" y="2040"/>
                  </a:cubicBezTo>
                  <a:cubicBezTo>
                    <a:pt x="2516" y="2045"/>
                    <a:pt x="2523" y="2048"/>
                    <a:pt x="2529" y="2053"/>
                  </a:cubicBezTo>
                  <a:cubicBezTo>
                    <a:pt x="2596" y="2101"/>
                    <a:pt x="2669" y="2097"/>
                    <a:pt x="2742" y="2076"/>
                  </a:cubicBezTo>
                  <a:cubicBezTo>
                    <a:pt x="2781" y="2064"/>
                    <a:pt x="2818" y="2040"/>
                    <a:pt x="2853" y="2017"/>
                  </a:cubicBezTo>
                  <a:cubicBezTo>
                    <a:pt x="2878" y="2001"/>
                    <a:pt x="2897" y="1976"/>
                    <a:pt x="2919" y="1955"/>
                  </a:cubicBezTo>
                  <a:cubicBezTo>
                    <a:pt x="2891" y="1911"/>
                    <a:pt x="2844" y="1908"/>
                    <a:pt x="2801" y="1890"/>
                  </a:cubicBezTo>
                  <a:cubicBezTo>
                    <a:pt x="2874" y="1816"/>
                    <a:pt x="2911" y="1727"/>
                    <a:pt x="2937" y="1628"/>
                  </a:cubicBezTo>
                  <a:cubicBezTo>
                    <a:pt x="2930" y="1625"/>
                    <a:pt x="2923" y="1620"/>
                    <a:pt x="2916" y="1619"/>
                  </a:cubicBezTo>
                  <a:cubicBezTo>
                    <a:pt x="2824" y="1615"/>
                    <a:pt x="2739" y="1631"/>
                    <a:pt x="2666" y="1696"/>
                  </a:cubicBezTo>
                  <a:cubicBezTo>
                    <a:pt x="2621" y="1738"/>
                    <a:pt x="2574" y="1777"/>
                    <a:pt x="2539" y="1829"/>
                  </a:cubicBezTo>
                  <a:cubicBezTo>
                    <a:pt x="2555" y="1709"/>
                    <a:pt x="2601" y="1607"/>
                    <a:pt x="2709" y="1543"/>
                  </a:cubicBezTo>
                  <a:cubicBezTo>
                    <a:pt x="2766" y="1509"/>
                    <a:pt x="2824" y="1477"/>
                    <a:pt x="2889" y="1463"/>
                  </a:cubicBezTo>
                  <a:cubicBezTo>
                    <a:pt x="2969" y="1446"/>
                    <a:pt x="3051" y="1432"/>
                    <a:pt x="3136" y="1452"/>
                  </a:cubicBezTo>
                  <a:cubicBezTo>
                    <a:pt x="3111" y="1572"/>
                    <a:pt x="3197" y="1725"/>
                    <a:pt x="3381" y="1761"/>
                  </a:cubicBezTo>
                  <a:cubicBezTo>
                    <a:pt x="3415" y="1727"/>
                    <a:pt x="3407" y="1686"/>
                    <a:pt x="3397" y="1646"/>
                  </a:cubicBezTo>
                  <a:cubicBezTo>
                    <a:pt x="3390" y="1622"/>
                    <a:pt x="3379" y="1600"/>
                    <a:pt x="3370" y="1577"/>
                  </a:cubicBezTo>
                  <a:cubicBezTo>
                    <a:pt x="3436" y="1565"/>
                    <a:pt x="3498" y="1553"/>
                    <a:pt x="3563" y="1540"/>
                  </a:cubicBezTo>
                  <a:cubicBezTo>
                    <a:pt x="3561" y="1528"/>
                    <a:pt x="3563" y="1518"/>
                    <a:pt x="3559" y="1512"/>
                  </a:cubicBezTo>
                  <a:close/>
                  <a:moveTo>
                    <a:pt x="3423" y="797"/>
                  </a:moveTo>
                  <a:cubicBezTo>
                    <a:pt x="3443" y="804"/>
                    <a:pt x="3462" y="816"/>
                    <a:pt x="3470" y="842"/>
                  </a:cubicBezTo>
                  <a:cubicBezTo>
                    <a:pt x="3424" y="857"/>
                    <a:pt x="3382" y="868"/>
                    <a:pt x="3343" y="885"/>
                  </a:cubicBezTo>
                  <a:cubicBezTo>
                    <a:pt x="3310" y="900"/>
                    <a:pt x="3275" y="903"/>
                    <a:pt x="3241" y="903"/>
                  </a:cubicBezTo>
                  <a:cubicBezTo>
                    <a:pt x="3213" y="904"/>
                    <a:pt x="3188" y="894"/>
                    <a:pt x="3169" y="868"/>
                  </a:cubicBezTo>
                  <a:cubicBezTo>
                    <a:pt x="3199" y="864"/>
                    <a:pt x="3226" y="861"/>
                    <a:pt x="3253" y="858"/>
                  </a:cubicBezTo>
                  <a:cubicBezTo>
                    <a:pt x="3232" y="851"/>
                    <a:pt x="3211" y="850"/>
                    <a:pt x="3191" y="847"/>
                  </a:cubicBezTo>
                  <a:cubicBezTo>
                    <a:pt x="3171" y="844"/>
                    <a:pt x="3149" y="843"/>
                    <a:pt x="3140" y="817"/>
                  </a:cubicBezTo>
                  <a:cubicBezTo>
                    <a:pt x="3169" y="815"/>
                    <a:pt x="3197" y="814"/>
                    <a:pt x="3224" y="811"/>
                  </a:cubicBezTo>
                  <a:cubicBezTo>
                    <a:pt x="3253" y="807"/>
                    <a:pt x="3275" y="781"/>
                    <a:pt x="3307" y="789"/>
                  </a:cubicBezTo>
                  <a:cubicBezTo>
                    <a:pt x="3348" y="763"/>
                    <a:pt x="3386" y="784"/>
                    <a:pt x="3423" y="797"/>
                  </a:cubicBezTo>
                  <a:close/>
                  <a:moveTo>
                    <a:pt x="3269" y="582"/>
                  </a:moveTo>
                  <a:cubicBezTo>
                    <a:pt x="3321" y="570"/>
                    <a:pt x="3373" y="561"/>
                    <a:pt x="3425" y="534"/>
                  </a:cubicBezTo>
                  <a:cubicBezTo>
                    <a:pt x="3415" y="564"/>
                    <a:pt x="3406" y="594"/>
                    <a:pt x="3392" y="623"/>
                  </a:cubicBezTo>
                  <a:cubicBezTo>
                    <a:pt x="3367" y="675"/>
                    <a:pt x="3335" y="722"/>
                    <a:pt x="3288" y="757"/>
                  </a:cubicBezTo>
                  <a:cubicBezTo>
                    <a:pt x="3233" y="798"/>
                    <a:pt x="3195" y="800"/>
                    <a:pt x="3145" y="762"/>
                  </a:cubicBezTo>
                  <a:cubicBezTo>
                    <a:pt x="3184" y="737"/>
                    <a:pt x="3227" y="718"/>
                    <a:pt x="3256" y="679"/>
                  </a:cubicBezTo>
                  <a:cubicBezTo>
                    <a:pt x="3214" y="697"/>
                    <a:pt x="3177" y="727"/>
                    <a:pt x="3130" y="734"/>
                  </a:cubicBezTo>
                  <a:cubicBezTo>
                    <a:pt x="3128" y="728"/>
                    <a:pt x="3126" y="725"/>
                    <a:pt x="3126" y="723"/>
                  </a:cubicBezTo>
                  <a:cubicBezTo>
                    <a:pt x="3126" y="720"/>
                    <a:pt x="3126" y="717"/>
                    <a:pt x="3126" y="715"/>
                  </a:cubicBezTo>
                  <a:cubicBezTo>
                    <a:pt x="3149" y="643"/>
                    <a:pt x="3196" y="598"/>
                    <a:pt x="3269" y="582"/>
                  </a:cubicBezTo>
                  <a:close/>
                  <a:moveTo>
                    <a:pt x="3017" y="647"/>
                  </a:moveTo>
                  <a:cubicBezTo>
                    <a:pt x="3020" y="579"/>
                    <a:pt x="3041" y="516"/>
                    <a:pt x="3079" y="459"/>
                  </a:cubicBezTo>
                  <a:cubicBezTo>
                    <a:pt x="3084" y="452"/>
                    <a:pt x="3093" y="447"/>
                    <a:pt x="3097" y="444"/>
                  </a:cubicBezTo>
                  <a:cubicBezTo>
                    <a:pt x="3114" y="474"/>
                    <a:pt x="3129" y="503"/>
                    <a:pt x="3146" y="531"/>
                  </a:cubicBezTo>
                  <a:cubicBezTo>
                    <a:pt x="3161" y="555"/>
                    <a:pt x="3170" y="581"/>
                    <a:pt x="3166" y="605"/>
                  </a:cubicBezTo>
                  <a:cubicBezTo>
                    <a:pt x="3144" y="628"/>
                    <a:pt x="3125" y="648"/>
                    <a:pt x="3103" y="671"/>
                  </a:cubicBezTo>
                  <a:cubicBezTo>
                    <a:pt x="3099" y="640"/>
                    <a:pt x="3095" y="613"/>
                    <a:pt x="3091" y="586"/>
                  </a:cubicBezTo>
                  <a:cubicBezTo>
                    <a:pt x="3081" y="628"/>
                    <a:pt x="3090" y="672"/>
                    <a:pt x="3063" y="709"/>
                  </a:cubicBezTo>
                  <a:cubicBezTo>
                    <a:pt x="3027" y="695"/>
                    <a:pt x="3015" y="680"/>
                    <a:pt x="3017" y="647"/>
                  </a:cubicBezTo>
                  <a:close/>
                  <a:moveTo>
                    <a:pt x="3008" y="836"/>
                  </a:moveTo>
                  <a:cubicBezTo>
                    <a:pt x="2931" y="931"/>
                    <a:pt x="2890" y="969"/>
                    <a:pt x="2854" y="980"/>
                  </a:cubicBezTo>
                  <a:cubicBezTo>
                    <a:pt x="2896" y="917"/>
                    <a:pt x="2948" y="873"/>
                    <a:pt x="3008" y="836"/>
                  </a:cubicBezTo>
                  <a:close/>
                  <a:moveTo>
                    <a:pt x="2903" y="994"/>
                  </a:moveTo>
                  <a:cubicBezTo>
                    <a:pt x="2923" y="990"/>
                    <a:pt x="2943" y="986"/>
                    <a:pt x="2962" y="988"/>
                  </a:cubicBezTo>
                  <a:cubicBezTo>
                    <a:pt x="3008" y="993"/>
                    <a:pt x="3052" y="1005"/>
                    <a:pt x="3086" y="1041"/>
                  </a:cubicBezTo>
                  <a:cubicBezTo>
                    <a:pt x="3040" y="1135"/>
                    <a:pt x="2858" y="1187"/>
                    <a:pt x="2806" y="1123"/>
                  </a:cubicBezTo>
                  <a:cubicBezTo>
                    <a:pt x="2849" y="1079"/>
                    <a:pt x="2910" y="1074"/>
                    <a:pt x="2969" y="1051"/>
                  </a:cubicBezTo>
                  <a:cubicBezTo>
                    <a:pt x="2909" y="1043"/>
                    <a:pt x="2862" y="1071"/>
                    <a:pt x="2810" y="1085"/>
                  </a:cubicBezTo>
                  <a:cubicBezTo>
                    <a:pt x="2822" y="1029"/>
                    <a:pt x="2856" y="1003"/>
                    <a:pt x="2903" y="994"/>
                  </a:cubicBezTo>
                  <a:close/>
                  <a:moveTo>
                    <a:pt x="2653" y="927"/>
                  </a:moveTo>
                  <a:cubicBezTo>
                    <a:pt x="2630" y="829"/>
                    <a:pt x="2654" y="739"/>
                    <a:pt x="2722" y="660"/>
                  </a:cubicBezTo>
                  <a:cubicBezTo>
                    <a:pt x="2818" y="733"/>
                    <a:pt x="2852" y="877"/>
                    <a:pt x="2819" y="981"/>
                  </a:cubicBezTo>
                  <a:cubicBezTo>
                    <a:pt x="2811" y="1006"/>
                    <a:pt x="2796" y="1030"/>
                    <a:pt x="2765" y="1044"/>
                  </a:cubicBezTo>
                  <a:cubicBezTo>
                    <a:pt x="2758" y="995"/>
                    <a:pt x="2751" y="950"/>
                    <a:pt x="2744" y="904"/>
                  </a:cubicBezTo>
                  <a:cubicBezTo>
                    <a:pt x="2741" y="905"/>
                    <a:pt x="2738" y="905"/>
                    <a:pt x="2735" y="905"/>
                  </a:cubicBezTo>
                  <a:cubicBezTo>
                    <a:pt x="2736" y="951"/>
                    <a:pt x="2736" y="998"/>
                    <a:pt x="2736" y="1045"/>
                  </a:cubicBezTo>
                  <a:cubicBezTo>
                    <a:pt x="2701" y="1037"/>
                    <a:pt x="2671" y="1002"/>
                    <a:pt x="2653" y="927"/>
                  </a:cubicBezTo>
                  <a:close/>
                  <a:moveTo>
                    <a:pt x="1757" y="1111"/>
                  </a:moveTo>
                  <a:cubicBezTo>
                    <a:pt x="1842" y="1110"/>
                    <a:pt x="1959" y="1221"/>
                    <a:pt x="1959" y="1300"/>
                  </a:cubicBezTo>
                  <a:cubicBezTo>
                    <a:pt x="1925" y="1266"/>
                    <a:pt x="1889" y="1231"/>
                    <a:pt x="1853" y="1196"/>
                  </a:cubicBezTo>
                  <a:cubicBezTo>
                    <a:pt x="1851" y="1197"/>
                    <a:pt x="1849" y="1199"/>
                    <a:pt x="1847" y="1201"/>
                  </a:cubicBezTo>
                  <a:cubicBezTo>
                    <a:pt x="1877" y="1248"/>
                    <a:pt x="1928" y="1279"/>
                    <a:pt x="1947" y="1335"/>
                  </a:cubicBezTo>
                  <a:cubicBezTo>
                    <a:pt x="1817" y="1329"/>
                    <a:pt x="1758" y="1226"/>
                    <a:pt x="1757" y="1111"/>
                  </a:cubicBezTo>
                  <a:close/>
                  <a:moveTo>
                    <a:pt x="1726" y="1455"/>
                  </a:moveTo>
                  <a:cubicBezTo>
                    <a:pt x="1671" y="1452"/>
                    <a:pt x="1615" y="1441"/>
                    <a:pt x="1573" y="1394"/>
                  </a:cubicBezTo>
                  <a:cubicBezTo>
                    <a:pt x="1668" y="1346"/>
                    <a:pt x="1764" y="1333"/>
                    <a:pt x="1865" y="1346"/>
                  </a:cubicBezTo>
                  <a:cubicBezTo>
                    <a:pt x="1883" y="1348"/>
                    <a:pt x="1889" y="1361"/>
                    <a:pt x="1894" y="1378"/>
                  </a:cubicBezTo>
                  <a:cubicBezTo>
                    <a:pt x="1835" y="1382"/>
                    <a:pt x="1780" y="1386"/>
                    <a:pt x="1724" y="1389"/>
                  </a:cubicBezTo>
                  <a:cubicBezTo>
                    <a:pt x="1724" y="1392"/>
                    <a:pt x="1724" y="1394"/>
                    <a:pt x="1724" y="1397"/>
                  </a:cubicBezTo>
                  <a:cubicBezTo>
                    <a:pt x="1779" y="1400"/>
                    <a:pt x="1834" y="1403"/>
                    <a:pt x="1898" y="1407"/>
                  </a:cubicBezTo>
                  <a:cubicBezTo>
                    <a:pt x="1842" y="1456"/>
                    <a:pt x="1783" y="1458"/>
                    <a:pt x="1726" y="1455"/>
                  </a:cubicBezTo>
                  <a:close/>
                  <a:moveTo>
                    <a:pt x="1968" y="1560"/>
                  </a:moveTo>
                  <a:cubicBezTo>
                    <a:pt x="1916" y="1644"/>
                    <a:pt x="1838" y="1685"/>
                    <a:pt x="1741" y="1700"/>
                  </a:cubicBezTo>
                  <a:cubicBezTo>
                    <a:pt x="1751" y="1630"/>
                    <a:pt x="1804" y="1525"/>
                    <a:pt x="1855" y="1487"/>
                  </a:cubicBezTo>
                  <a:cubicBezTo>
                    <a:pt x="1880" y="1468"/>
                    <a:pt x="1908" y="1440"/>
                    <a:pt x="1951" y="1458"/>
                  </a:cubicBezTo>
                  <a:cubicBezTo>
                    <a:pt x="1934" y="1499"/>
                    <a:pt x="1900" y="1526"/>
                    <a:pt x="1881" y="1562"/>
                  </a:cubicBezTo>
                  <a:cubicBezTo>
                    <a:pt x="1922" y="1546"/>
                    <a:pt x="1940" y="1505"/>
                    <a:pt x="1973" y="1478"/>
                  </a:cubicBezTo>
                  <a:cubicBezTo>
                    <a:pt x="1983" y="1507"/>
                    <a:pt x="1983" y="1535"/>
                    <a:pt x="1968" y="1560"/>
                  </a:cubicBezTo>
                  <a:close/>
                  <a:moveTo>
                    <a:pt x="2205" y="1513"/>
                  </a:moveTo>
                  <a:cubicBezTo>
                    <a:pt x="2162" y="1479"/>
                    <a:pt x="2114" y="1453"/>
                    <a:pt x="2062" y="1420"/>
                  </a:cubicBezTo>
                  <a:cubicBezTo>
                    <a:pt x="2161" y="1446"/>
                    <a:pt x="2313" y="1557"/>
                    <a:pt x="2325" y="1625"/>
                  </a:cubicBezTo>
                  <a:cubicBezTo>
                    <a:pt x="2286" y="1588"/>
                    <a:pt x="2248" y="1547"/>
                    <a:pt x="2205" y="1513"/>
                  </a:cubicBezTo>
                  <a:close/>
                  <a:moveTo>
                    <a:pt x="2322" y="1740"/>
                  </a:moveTo>
                  <a:cubicBezTo>
                    <a:pt x="2291" y="1787"/>
                    <a:pt x="2255" y="1810"/>
                    <a:pt x="2208" y="1812"/>
                  </a:cubicBezTo>
                  <a:cubicBezTo>
                    <a:pt x="2136" y="1815"/>
                    <a:pt x="2080" y="1778"/>
                    <a:pt x="2026" y="1735"/>
                  </a:cubicBezTo>
                  <a:cubicBezTo>
                    <a:pt x="2100" y="1657"/>
                    <a:pt x="2240" y="1624"/>
                    <a:pt x="2304" y="1669"/>
                  </a:cubicBezTo>
                  <a:cubicBezTo>
                    <a:pt x="2311" y="1682"/>
                    <a:pt x="2318" y="1696"/>
                    <a:pt x="2326" y="1711"/>
                  </a:cubicBezTo>
                  <a:cubicBezTo>
                    <a:pt x="2273" y="1732"/>
                    <a:pt x="2220" y="1726"/>
                    <a:pt x="2164" y="1734"/>
                  </a:cubicBezTo>
                  <a:cubicBezTo>
                    <a:pt x="2208" y="1750"/>
                    <a:pt x="2261" y="1752"/>
                    <a:pt x="2322" y="1740"/>
                  </a:cubicBezTo>
                  <a:close/>
                  <a:moveTo>
                    <a:pt x="2419" y="1625"/>
                  </a:moveTo>
                  <a:cubicBezTo>
                    <a:pt x="2415" y="1564"/>
                    <a:pt x="2411" y="1504"/>
                    <a:pt x="2407" y="1444"/>
                  </a:cubicBezTo>
                  <a:cubicBezTo>
                    <a:pt x="2387" y="1509"/>
                    <a:pt x="2408" y="1577"/>
                    <a:pt x="2386" y="1647"/>
                  </a:cubicBezTo>
                  <a:cubicBezTo>
                    <a:pt x="2299" y="1561"/>
                    <a:pt x="2325" y="1355"/>
                    <a:pt x="2413" y="1285"/>
                  </a:cubicBezTo>
                  <a:cubicBezTo>
                    <a:pt x="2417" y="1290"/>
                    <a:pt x="2422" y="1295"/>
                    <a:pt x="2426" y="1301"/>
                  </a:cubicBezTo>
                  <a:cubicBezTo>
                    <a:pt x="2432" y="1310"/>
                    <a:pt x="2437" y="1320"/>
                    <a:pt x="2442" y="1330"/>
                  </a:cubicBezTo>
                  <a:cubicBezTo>
                    <a:pt x="2483" y="1417"/>
                    <a:pt x="2481" y="1506"/>
                    <a:pt x="2450" y="1595"/>
                  </a:cubicBezTo>
                  <a:cubicBezTo>
                    <a:pt x="2446" y="1607"/>
                    <a:pt x="2435" y="1617"/>
                    <a:pt x="2426" y="1629"/>
                  </a:cubicBezTo>
                  <a:cubicBezTo>
                    <a:pt x="2424" y="1627"/>
                    <a:pt x="2422" y="1626"/>
                    <a:pt x="2419" y="1625"/>
                  </a:cubicBezTo>
                  <a:close/>
                  <a:moveTo>
                    <a:pt x="2889" y="1952"/>
                  </a:moveTo>
                  <a:cubicBezTo>
                    <a:pt x="2863" y="1991"/>
                    <a:pt x="2825" y="2018"/>
                    <a:pt x="2769" y="2043"/>
                  </a:cubicBezTo>
                  <a:cubicBezTo>
                    <a:pt x="2733" y="2058"/>
                    <a:pt x="2697" y="2072"/>
                    <a:pt x="2656" y="2066"/>
                  </a:cubicBezTo>
                  <a:cubicBezTo>
                    <a:pt x="2624" y="2062"/>
                    <a:pt x="2611" y="2052"/>
                    <a:pt x="2597" y="2024"/>
                  </a:cubicBezTo>
                  <a:cubicBezTo>
                    <a:pt x="2651" y="1999"/>
                    <a:pt x="2719" y="2019"/>
                    <a:pt x="2775" y="1970"/>
                  </a:cubicBezTo>
                  <a:cubicBezTo>
                    <a:pt x="2749" y="1975"/>
                    <a:pt x="2732" y="1979"/>
                    <a:pt x="2712" y="1982"/>
                  </a:cubicBezTo>
                  <a:cubicBezTo>
                    <a:pt x="2764" y="1909"/>
                    <a:pt x="2818" y="1900"/>
                    <a:pt x="2889" y="1952"/>
                  </a:cubicBezTo>
                  <a:close/>
                  <a:moveTo>
                    <a:pt x="2564" y="1898"/>
                  </a:moveTo>
                  <a:cubicBezTo>
                    <a:pt x="2569" y="1845"/>
                    <a:pt x="2586" y="1798"/>
                    <a:pt x="2625" y="1760"/>
                  </a:cubicBezTo>
                  <a:cubicBezTo>
                    <a:pt x="2641" y="1743"/>
                    <a:pt x="2661" y="1729"/>
                    <a:pt x="2678" y="1712"/>
                  </a:cubicBezTo>
                  <a:cubicBezTo>
                    <a:pt x="2743" y="1650"/>
                    <a:pt x="2824" y="1638"/>
                    <a:pt x="2913" y="1638"/>
                  </a:cubicBezTo>
                  <a:cubicBezTo>
                    <a:pt x="2904" y="1670"/>
                    <a:pt x="2897" y="1700"/>
                    <a:pt x="2885" y="1728"/>
                  </a:cubicBezTo>
                  <a:cubicBezTo>
                    <a:pt x="2844" y="1831"/>
                    <a:pt x="2770" y="1906"/>
                    <a:pt x="2672" y="1955"/>
                  </a:cubicBezTo>
                  <a:cubicBezTo>
                    <a:pt x="2649" y="1967"/>
                    <a:pt x="2621" y="1967"/>
                    <a:pt x="2596" y="1944"/>
                  </a:cubicBezTo>
                  <a:cubicBezTo>
                    <a:pt x="2637" y="1887"/>
                    <a:pt x="2677" y="1830"/>
                    <a:pt x="2737" y="1776"/>
                  </a:cubicBezTo>
                  <a:cubicBezTo>
                    <a:pt x="2719" y="1784"/>
                    <a:pt x="2708" y="1785"/>
                    <a:pt x="2702" y="1791"/>
                  </a:cubicBezTo>
                  <a:cubicBezTo>
                    <a:pt x="2658" y="1834"/>
                    <a:pt x="2616" y="1877"/>
                    <a:pt x="2569" y="1924"/>
                  </a:cubicBezTo>
                  <a:cubicBezTo>
                    <a:pt x="2567" y="1914"/>
                    <a:pt x="2564" y="1906"/>
                    <a:pt x="2564" y="1898"/>
                  </a:cubicBezTo>
                  <a:close/>
                  <a:moveTo>
                    <a:pt x="2715" y="1511"/>
                  </a:moveTo>
                  <a:cubicBezTo>
                    <a:pt x="2755" y="1476"/>
                    <a:pt x="2822" y="1447"/>
                    <a:pt x="2868" y="1443"/>
                  </a:cubicBezTo>
                  <a:cubicBezTo>
                    <a:pt x="2814" y="1467"/>
                    <a:pt x="2765" y="1489"/>
                    <a:pt x="2715" y="1511"/>
                  </a:cubicBezTo>
                  <a:close/>
                  <a:moveTo>
                    <a:pt x="3071" y="1377"/>
                  </a:moveTo>
                  <a:cubicBezTo>
                    <a:pt x="3096" y="1332"/>
                    <a:pt x="3148" y="1310"/>
                    <a:pt x="3162" y="1261"/>
                  </a:cubicBezTo>
                  <a:cubicBezTo>
                    <a:pt x="3129" y="1288"/>
                    <a:pt x="3095" y="1315"/>
                    <a:pt x="3057" y="1345"/>
                  </a:cubicBezTo>
                  <a:cubicBezTo>
                    <a:pt x="3049" y="1311"/>
                    <a:pt x="3058" y="1290"/>
                    <a:pt x="3072" y="1270"/>
                  </a:cubicBezTo>
                  <a:cubicBezTo>
                    <a:pt x="3103" y="1230"/>
                    <a:pt x="3143" y="1204"/>
                    <a:pt x="3189" y="1184"/>
                  </a:cubicBezTo>
                  <a:cubicBezTo>
                    <a:pt x="3222" y="1169"/>
                    <a:pt x="3256" y="1159"/>
                    <a:pt x="3297" y="1166"/>
                  </a:cubicBezTo>
                  <a:cubicBezTo>
                    <a:pt x="3287" y="1196"/>
                    <a:pt x="3280" y="1224"/>
                    <a:pt x="3269" y="1250"/>
                  </a:cubicBezTo>
                  <a:cubicBezTo>
                    <a:pt x="3248" y="1302"/>
                    <a:pt x="3212" y="1343"/>
                    <a:pt x="3164" y="1372"/>
                  </a:cubicBezTo>
                  <a:cubicBezTo>
                    <a:pt x="3136" y="1388"/>
                    <a:pt x="3106" y="1397"/>
                    <a:pt x="3071" y="1377"/>
                  </a:cubicBezTo>
                  <a:close/>
                  <a:moveTo>
                    <a:pt x="3378" y="1738"/>
                  </a:moveTo>
                  <a:cubicBezTo>
                    <a:pt x="3301" y="1724"/>
                    <a:pt x="3241" y="1688"/>
                    <a:pt x="3197" y="1628"/>
                  </a:cubicBezTo>
                  <a:cubicBezTo>
                    <a:pt x="3176" y="1599"/>
                    <a:pt x="3160" y="1566"/>
                    <a:pt x="3174" y="1524"/>
                  </a:cubicBezTo>
                  <a:cubicBezTo>
                    <a:pt x="3219" y="1563"/>
                    <a:pt x="3251" y="1612"/>
                    <a:pt x="3305" y="1636"/>
                  </a:cubicBezTo>
                  <a:cubicBezTo>
                    <a:pt x="3280" y="1605"/>
                    <a:pt x="3255" y="1574"/>
                    <a:pt x="3225" y="1537"/>
                  </a:cubicBezTo>
                  <a:cubicBezTo>
                    <a:pt x="3266" y="1551"/>
                    <a:pt x="3300" y="1562"/>
                    <a:pt x="3334" y="1574"/>
                  </a:cubicBezTo>
                  <a:cubicBezTo>
                    <a:pt x="3337" y="1575"/>
                    <a:pt x="3340" y="1580"/>
                    <a:pt x="3342" y="1583"/>
                  </a:cubicBezTo>
                  <a:cubicBezTo>
                    <a:pt x="3372" y="1628"/>
                    <a:pt x="3391" y="1677"/>
                    <a:pt x="3378" y="1738"/>
                  </a:cubicBezTo>
                  <a:close/>
                  <a:moveTo>
                    <a:pt x="3366" y="1550"/>
                  </a:moveTo>
                  <a:cubicBezTo>
                    <a:pt x="3309" y="1547"/>
                    <a:pt x="3259" y="1533"/>
                    <a:pt x="3229" y="1472"/>
                  </a:cubicBezTo>
                  <a:cubicBezTo>
                    <a:pt x="3249" y="1469"/>
                    <a:pt x="3264" y="1466"/>
                    <a:pt x="3279" y="1465"/>
                  </a:cubicBezTo>
                  <a:cubicBezTo>
                    <a:pt x="3294" y="1465"/>
                    <a:pt x="3309" y="1469"/>
                    <a:pt x="3325" y="1471"/>
                  </a:cubicBezTo>
                  <a:cubicBezTo>
                    <a:pt x="3338" y="1472"/>
                    <a:pt x="3352" y="1473"/>
                    <a:pt x="3365" y="1475"/>
                  </a:cubicBezTo>
                  <a:cubicBezTo>
                    <a:pt x="3323" y="1444"/>
                    <a:pt x="3275" y="1442"/>
                    <a:pt x="3225" y="1442"/>
                  </a:cubicBezTo>
                  <a:cubicBezTo>
                    <a:pt x="3240" y="1410"/>
                    <a:pt x="3265" y="1402"/>
                    <a:pt x="3291" y="1399"/>
                  </a:cubicBezTo>
                  <a:cubicBezTo>
                    <a:pt x="3351" y="1393"/>
                    <a:pt x="3408" y="1395"/>
                    <a:pt x="3457" y="1438"/>
                  </a:cubicBezTo>
                  <a:cubicBezTo>
                    <a:pt x="3485" y="1462"/>
                    <a:pt x="3518" y="1481"/>
                    <a:pt x="3541" y="1523"/>
                  </a:cubicBezTo>
                  <a:cubicBezTo>
                    <a:pt x="3479" y="1528"/>
                    <a:pt x="3426" y="1554"/>
                    <a:pt x="3366" y="1550"/>
                  </a:cubicBezTo>
                  <a:close/>
                  <a:moveTo>
                    <a:pt x="18" y="867"/>
                  </a:moveTo>
                  <a:cubicBezTo>
                    <a:pt x="12" y="863"/>
                    <a:pt x="6" y="858"/>
                    <a:pt x="0" y="854"/>
                  </a:cubicBezTo>
                  <a:cubicBezTo>
                    <a:pt x="0" y="878"/>
                    <a:pt x="0" y="878"/>
                    <a:pt x="0" y="878"/>
                  </a:cubicBezTo>
                  <a:cubicBezTo>
                    <a:pt x="15" y="891"/>
                    <a:pt x="29" y="905"/>
                    <a:pt x="42" y="921"/>
                  </a:cubicBezTo>
                  <a:cubicBezTo>
                    <a:pt x="59" y="944"/>
                    <a:pt x="73" y="970"/>
                    <a:pt x="90" y="996"/>
                  </a:cubicBezTo>
                  <a:cubicBezTo>
                    <a:pt x="59" y="1011"/>
                    <a:pt x="29" y="1012"/>
                    <a:pt x="0" y="1009"/>
                  </a:cubicBezTo>
                  <a:cubicBezTo>
                    <a:pt x="0" y="1031"/>
                    <a:pt x="0" y="1031"/>
                    <a:pt x="0" y="1031"/>
                  </a:cubicBezTo>
                  <a:cubicBezTo>
                    <a:pt x="38" y="1033"/>
                    <a:pt x="77" y="1028"/>
                    <a:pt x="117" y="1012"/>
                  </a:cubicBezTo>
                  <a:cubicBezTo>
                    <a:pt x="93" y="956"/>
                    <a:pt x="66" y="905"/>
                    <a:pt x="18" y="867"/>
                  </a:cubicBezTo>
                  <a:close/>
                  <a:moveTo>
                    <a:pt x="55" y="580"/>
                  </a:moveTo>
                  <a:cubicBezTo>
                    <a:pt x="58" y="556"/>
                    <a:pt x="63" y="531"/>
                    <a:pt x="63" y="506"/>
                  </a:cubicBezTo>
                  <a:cubicBezTo>
                    <a:pt x="63" y="465"/>
                    <a:pt x="60" y="423"/>
                    <a:pt x="19" y="399"/>
                  </a:cubicBezTo>
                  <a:cubicBezTo>
                    <a:pt x="12" y="402"/>
                    <a:pt x="6" y="406"/>
                    <a:pt x="0" y="409"/>
                  </a:cubicBezTo>
                  <a:cubicBezTo>
                    <a:pt x="0" y="434"/>
                    <a:pt x="0" y="434"/>
                    <a:pt x="0" y="434"/>
                  </a:cubicBezTo>
                  <a:cubicBezTo>
                    <a:pt x="7" y="430"/>
                    <a:pt x="14" y="426"/>
                    <a:pt x="22" y="422"/>
                  </a:cubicBezTo>
                  <a:cubicBezTo>
                    <a:pt x="50" y="478"/>
                    <a:pt x="45" y="530"/>
                    <a:pt x="27" y="581"/>
                  </a:cubicBezTo>
                  <a:cubicBezTo>
                    <a:pt x="26" y="585"/>
                    <a:pt x="24" y="590"/>
                    <a:pt x="21" y="592"/>
                  </a:cubicBezTo>
                  <a:cubicBezTo>
                    <a:pt x="14" y="597"/>
                    <a:pt x="7" y="602"/>
                    <a:pt x="0" y="607"/>
                  </a:cubicBezTo>
                  <a:cubicBezTo>
                    <a:pt x="0" y="634"/>
                    <a:pt x="0" y="634"/>
                    <a:pt x="0" y="634"/>
                  </a:cubicBezTo>
                  <a:cubicBezTo>
                    <a:pt x="17" y="622"/>
                    <a:pt x="37" y="614"/>
                    <a:pt x="59" y="607"/>
                  </a:cubicBezTo>
                  <a:cubicBezTo>
                    <a:pt x="116" y="588"/>
                    <a:pt x="173" y="599"/>
                    <a:pt x="234" y="589"/>
                  </a:cubicBezTo>
                  <a:cubicBezTo>
                    <a:pt x="223" y="635"/>
                    <a:pt x="196" y="662"/>
                    <a:pt x="175" y="692"/>
                  </a:cubicBezTo>
                  <a:cubicBezTo>
                    <a:pt x="139" y="746"/>
                    <a:pt x="84" y="763"/>
                    <a:pt x="25" y="772"/>
                  </a:cubicBezTo>
                  <a:cubicBezTo>
                    <a:pt x="16" y="773"/>
                    <a:pt x="8" y="774"/>
                    <a:pt x="0" y="774"/>
                  </a:cubicBezTo>
                  <a:cubicBezTo>
                    <a:pt x="0" y="796"/>
                    <a:pt x="0" y="796"/>
                    <a:pt x="0" y="796"/>
                  </a:cubicBezTo>
                  <a:cubicBezTo>
                    <a:pt x="8" y="795"/>
                    <a:pt x="17" y="794"/>
                    <a:pt x="26" y="792"/>
                  </a:cubicBezTo>
                  <a:cubicBezTo>
                    <a:pt x="71" y="783"/>
                    <a:pt x="119" y="776"/>
                    <a:pt x="155" y="746"/>
                  </a:cubicBezTo>
                  <a:cubicBezTo>
                    <a:pt x="202" y="706"/>
                    <a:pt x="237" y="655"/>
                    <a:pt x="255" y="594"/>
                  </a:cubicBezTo>
                  <a:cubicBezTo>
                    <a:pt x="257" y="587"/>
                    <a:pt x="253" y="579"/>
                    <a:pt x="251" y="566"/>
                  </a:cubicBezTo>
                  <a:cubicBezTo>
                    <a:pt x="186" y="571"/>
                    <a:pt x="122" y="575"/>
                    <a:pt x="55" y="580"/>
                  </a:cubicBezTo>
                  <a:close/>
                  <a:moveTo>
                    <a:pt x="3740" y="24"/>
                  </a:moveTo>
                  <a:cubicBezTo>
                    <a:pt x="3734" y="17"/>
                    <a:pt x="3730" y="9"/>
                    <a:pt x="3724" y="0"/>
                  </a:cubicBezTo>
                  <a:cubicBezTo>
                    <a:pt x="3693" y="0"/>
                    <a:pt x="3693" y="0"/>
                    <a:pt x="3693" y="0"/>
                  </a:cubicBezTo>
                  <a:cubicBezTo>
                    <a:pt x="3705" y="14"/>
                    <a:pt x="3716" y="28"/>
                    <a:pt x="3728" y="42"/>
                  </a:cubicBezTo>
                  <a:cubicBezTo>
                    <a:pt x="3773" y="97"/>
                    <a:pt x="3810" y="157"/>
                    <a:pt x="3840" y="221"/>
                  </a:cubicBezTo>
                  <a:cubicBezTo>
                    <a:pt x="3840" y="174"/>
                    <a:pt x="3840" y="174"/>
                    <a:pt x="3840" y="174"/>
                  </a:cubicBezTo>
                  <a:cubicBezTo>
                    <a:pt x="3812" y="122"/>
                    <a:pt x="3779" y="72"/>
                    <a:pt x="3740" y="24"/>
                  </a:cubicBezTo>
                  <a:close/>
                </a:path>
              </a:pathLst>
            </a:custGeom>
            <a:solidFill>
              <a:schemeClr val="accent3"/>
            </a:solidFill>
            <a:ln>
              <a:noFill/>
            </a:ln>
          </p:spPr>
        </p:sp>
        <p:sp>
          <p:nvSpPr>
            <p:cNvPr id="18" name="Freeform 9"/>
            <p:cNvSpPr>
              <a:spLocks noEditPoints="1"/>
            </p:cNvSpPr>
            <p:nvPr/>
          </p:nvSpPr>
          <p:spPr bwMode="auto">
            <a:xfrm>
              <a:off x="0" y="-2313"/>
              <a:ext cx="12191768" cy="6864081"/>
            </a:xfrm>
            <a:custGeom>
              <a:avLst/>
              <a:gdLst/>
              <a:ahLst/>
              <a:cxnLst/>
              <a:rect l="0" t="0" r="r" b="b"/>
              <a:pathLst>
                <a:path w="3840" h="2161">
                  <a:moveTo>
                    <a:pt x="3767" y="2161"/>
                  </a:moveTo>
                  <a:cubicBezTo>
                    <a:pt x="3792" y="2161"/>
                    <a:pt x="3792" y="2161"/>
                    <a:pt x="3792" y="2161"/>
                  </a:cubicBezTo>
                  <a:cubicBezTo>
                    <a:pt x="3801" y="2150"/>
                    <a:pt x="3810" y="2139"/>
                    <a:pt x="3819" y="2129"/>
                  </a:cubicBezTo>
                  <a:cubicBezTo>
                    <a:pt x="3826" y="2122"/>
                    <a:pt x="3833" y="2116"/>
                    <a:pt x="3840" y="2109"/>
                  </a:cubicBezTo>
                  <a:cubicBezTo>
                    <a:pt x="3840" y="2086"/>
                    <a:pt x="3840" y="2086"/>
                    <a:pt x="3840" y="2086"/>
                  </a:cubicBezTo>
                  <a:cubicBezTo>
                    <a:pt x="3813" y="2108"/>
                    <a:pt x="3789" y="2134"/>
                    <a:pt x="3767" y="2161"/>
                  </a:cubicBezTo>
                  <a:close/>
                  <a:moveTo>
                    <a:pt x="2102" y="2102"/>
                  </a:moveTo>
                  <a:cubicBezTo>
                    <a:pt x="2066" y="2113"/>
                    <a:pt x="2034" y="2138"/>
                    <a:pt x="1997" y="2160"/>
                  </a:cubicBezTo>
                  <a:cubicBezTo>
                    <a:pt x="1986" y="2061"/>
                    <a:pt x="1945" y="1974"/>
                    <a:pt x="1884" y="1890"/>
                  </a:cubicBezTo>
                  <a:cubicBezTo>
                    <a:pt x="1880" y="1898"/>
                    <a:pt x="1875" y="1903"/>
                    <a:pt x="1876" y="1907"/>
                  </a:cubicBezTo>
                  <a:cubicBezTo>
                    <a:pt x="1878" y="1959"/>
                    <a:pt x="1853" y="2002"/>
                    <a:pt x="1834" y="2046"/>
                  </a:cubicBezTo>
                  <a:cubicBezTo>
                    <a:pt x="1817" y="2083"/>
                    <a:pt x="1797" y="2118"/>
                    <a:pt x="1779" y="2154"/>
                  </a:cubicBezTo>
                  <a:cubicBezTo>
                    <a:pt x="1751" y="2147"/>
                    <a:pt x="1721" y="2139"/>
                    <a:pt x="1690" y="2130"/>
                  </a:cubicBezTo>
                  <a:cubicBezTo>
                    <a:pt x="1660" y="2122"/>
                    <a:pt x="1630" y="2111"/>
                    <a:pt x="1598" y="2101"/>
                  </a:cubicBezTo>
                  <a:cubicBezTo>
                    <a:pt x="1591" y="2122"/>
                    <a:pt x="1589" y="2141"/>
                    <a:pt x="1591" y="2161"/>
                  </a:cubicBezTo>
                  <a:cubicBezTo>
                    <a:pt x="1612" y="2161"/>
                    <a:pt x="1612" y="2161"/>
                    <a:pt x="1612" y="2161"/>
                  </a:cubicBezTo>
                  <a:cubicBezTo>
                    <a:pt x="1612" y="2160"/>
                    <a:pt x="1612" y="2160"/>
                    <a:pt x="1612" y="2160"/>
                  </a:cubicBezTo>
                  <a:cubicBezTo>
                    <a:pt x="1610" y="2151"/>
                    <a:pt x="1612" y="2142"/>
                    <a:pt x="1612" y="2136"/>
                  </a:cubicBezTo>
                  <a:cubicBezTo>
                    <a:pt x="1646" y="2144"/>
                    <a:pt x="1678" y="2152"/>
                    <a:pt x="1710" y="2157"/>
                  </a:cubicBezTo>
                  <a:cubicBezTo>
                    <a:pt x="1715" y="2158"/>
                    <a:pt x="1720" y="2159"/>
                    <a:pt x="1725" y="2161"/>
                  </a:cubicBezTo>
                  <a:cubicBezTo>
                    <a:pt x="1807" y="2161"/>
                    <a:pt x="1807" y="2161"/>
                    <a:pt x="1807" y="2161"/>
                  </a:cubicBezTo>
                  <a:cubicBezTo>
                    <a:pt x="1811" y="2140"/>
                    <a:pt x="1819" y="2120"/>
                    <a:pt x="1830" y="2099"/>
                  </a:cubicBezTo>
                  <a:cubicBezTo>
                    <a:pt x="1855" y="2052"/>
                    <a:pt x="1883" y="2007"/>
                    <a:pt x="1898" y="1950"/>
                  </a:cubicBezTo>
                  <a:cubicBezTo>
                    <a:pt x="1913" y="1978"/>
                    <a:pt x="1930" y="2005"/>
                    <a:pt x="1942" y="2034"/>
                  </a:cubicBezTo>
                  <a:cubicBezTo>
                    <a:pt x="1959" y="2075"/>
                    <a:pt x="1971" y="2117"/>
                    <a:pt x="1974" y="2161"/>
                  </a:cubicBezTo>
                  <a:cubicBezTo>
                    <a:pt x="2037" y="2161"/>
                    <a:pt x="2037" y="2161"/>
                    <a:pt x="2037" y="2161"/>
                  </a:cubicBezTo>
                  <a:cubicBezTo>
                    <a:pt x="2053" y="2147"/>
                    <a:pt x="2074" y="2137"/>
                    <a:pt x="2093" y="2127"/>
                  </a:cubicBezTo>
                  <a:cubicBezTo>
                    <a:pt x="2112" y="2116"/>
                    <a:pt x="2133" y="2110"/>
                    <a:pt x="2158" y="2122"/>
                  </a:cubicBezTo>
                  <a:cubicBezTo>
                    <a:pt x="2152" y="2135"/>
                    <a:pt x="2146" y="2148"/>
                    <a:pt x="2140" y="2161"/>
                  </a:cubicBezTo>
                  <a:cubicBezTo>
                    <a:pt x="2165" y="2161"/>
                    <a:pt x="2165" y="2161"/>
                    <a:pt x="2165" y="2161"/>
                  </a:cubicBezTo>
                  <a:cubicBezTo>
                    <a:pt x="2179" y="2141"/>
                    <a:pt x="2198" y="2125"/>
                    <a:pt x="2227" y="2115"/>
                  </a:cubicBezTo>
                  <a:cubicBezTo>
                    <a:pt x="2180" y="2097"/>
                    <a:pt x="2139" y="2090"/>
                    <a:pt x="2102" y="2102"/>
                  </a:cubicBezTo>
                  <a:close/>
                  <a:moveTo>
                    <a:pt x="234" y="1391"/>
                  </a:moveTo>
                  <a:cubicBezTo>
                    <a:pt x="269" y="1368"/>
                    <a:pt x="307" y="1351"/>
                    <a:pt x="333" y="1324"/>
                  </a:cubicBezTo>
                  <a:cubicBezTo>
                    <a:pt x="360" y="1296"/>
                    <a:pt x="372" y="1256"/>
                    <a:pt x="377" y="1206"/>
                  </a:cubicBezTo>
                  <a:cubicBezTo>
                    <a:pt x="338" y="1242"/>
                    <a:pt x="298" y="1245"/>
                    <a:pt x="257" y="1241"/>
                  </a:cubicBezTo>
                  <a:cubicBezTo>
                    <a:pt x="232" y="1238"/>
                    <a:pt x="207" y="1236"/>
                    <a:pt x="182" y="1231"/>
                  </a:cubicBezTo>
                  <a:cubicBezTo>
                    <a:pt x="135" y="1223"/>
                    <a:pt x="89" y="1227"/>
                    <a:pt x="46" y="1244"/>
                  </a:cubicBezTo>
                  <a:cubicBezTo>
                    <a:pt x="29" y="1250"/>
                    <a:pt x="13" y="1258"/>
                    <a:pt x="0" y="1268"/>
                  </a:cubicBezTo>
                  <a:cubicBezTo>
                    <a:pt x="0" y="1518"/>
                    <a:pt x="0" y="1518"/>
                    <a:pt x="0" y="1518"/>
                  </a:cubicBezTo>
                  <a:cubicBezTo>
                    <a:pt x="18" y="1545"/>
                    <a:pt x="24" y="1579"/>
                    <a:pt x="40" y="1609"/>
                  </a:cubicBezTo>
                  <a:cubicBezTo>
                    <a:pt x="37" y="1582"/>
                    <a:pt x="33" y="1555"/>
                    <a:pt x="30" y="1524"/>
                  </a:cubicBezTo>
                  <a:cubicBezTo>
                    <a:pt x="56" y="1540"/>
                    <a:pt x="80" y="1555"/>
                    <a:pt x="108" y="1572"/>
                  </a:cubicBezTo>
                  <a:cubicBezTo>
                    <a:pt x="117" y="1594"/>
                    <a:pt x="115" y="1621"/>
                    <a:pt x="107" y="1649"/>
                  </a:cubicBezTo>
                  <a:cubicBezTo>
                    <a:pt x="98" y="1680"/>
                    <a:pt x="91" y="1712"/>
                    <a:pt x="82" y="1746"/>
                  </a:cubicBezTo>
                  <a:cubicBezTo>
                    <a:pt x="77" y="1743"/>
                    <a:pt x="67" y="1741"/>
                    <a:pt x="61" y="1735"/>
                  </a:cubicBezTo>
                  <a:cubicBezTo>
                    <a:pt x="37" y="1714"/>
                    <a:pt x="17" y="1692"/>
                    <a:pt x="0" y="1667"/>
                  </a:cubicBezTo>
                  <a:cubicBezTo>
                    <a:pt x="0" y="1706"/>
                    <a:pt x="0" y="1706"/>
                    <a:pt x="0" y="1706"/>
                  </a:cubicBezTo>
                  <a:cubicBezTo>
                    <a:pt x="26" y="1740"/>
                    <a:pt x="59" y="1768"/>
                    <a:pt x="107" y="1774"/>
                  </a:cubicBezTo>
                  <a:cubicBezTo>
                    <a:pt x="112" y="1741"/>
                    <a:pt x="116" y="1710"/>
                    <a:pt x="122" y="1678"/>
                  </a:cubicBezTo>
                  <a:cubicBezTo>
                    <a:pt x="128" y="1647"/>
                    <a:pt x="135" y="1617"/>
                    <a:pt x="141" y="1589"/>
                  </a:cubicBezTo>
                  <a:cubicBezTo>
                    <a:pt x="182" y="1589"/>
                    <a:pt x="222" y="1586"/>
                    <a:pt x="262" y="1588"/>
                  </a:cubicBezTo>
                  <a:cubicBezTo>
                    <a:pt x="310" y="1591"/>
                    <a:pt x="360" y="1588"/>
                    <a:pt x="405" y="1613"/>
                  </a:cubicBezTo>
                  <a:cubicBezTo>
                    <a:pt x="409" y="1615"/>
                    <a:pt x="414" y="1614"/>
                    <a:pt x="424" y="1614"/>
                  </a:cubicBezTo>
                  <a:cubicBezTo>
                    <a:pt x="376" y="1521"/>
                    <a:pt x="317" y="1446"/>
                    <a:pt x="234" y="1391"/>
                  </a:cubicBezTo>
                  <a:close/>
                  <a:moveTo>
                    <a:pt x="28" y="1374"/>
                  </a:moveTo>
                  <a:cubicBezTo>
                    <a:pt x="30" y="1346"/>
                    <a:pt x="51" y="1340"/>
                    <a:pt x="69" y="1332"/>
                  </a:cubicBezTo>
                  <a:cubicBezTo>
                    <a:pt x="88" y="1323"/>
                    <a:pt x="108" y="1317"/>
                    <a:pt x="126" y="1305"/>
                  </a:cubicBezTo>
                  <a:cubicBezTo>
                    <a:pt x="100" y="1309"/>
                    <a:pt x="73" y="1312"/>
                    <a:pt x="43" y="1317"/>
                  </a:cubicBezTo>
                  <a:cubicBezTo>
                    <a:pt x="54" y="1286"/>
                    <a:pt x="76" y="1271"/>
                    <a:pt x="103" y="1264"/>
                  </a:cubicBezTo>
                  <a:cubicBezTo>
                    <a:pt x="137" y="1256"/>
                    <a:pt x="171" y="1250"/>
                    <a:pt x="207" y="1255"/>
                  </a:cubicBezTo>
                  <a:cubicBezTo>
                    <a:pt x="249" y="1262"/>
                    <a:pt x="292" y="1262"/>
                    <a:pt x="340" y="1265"/>
                  </a:cubicBezTo>
                  <a:cubicBezTo>
                    <a:pt x="340" y="1292"/>
                    <a:pt x="324" y="1308"/>
                    <a:pt x="306" y="1320"/>
                  </a:cubicBezTo>
                  <a:cubicBezTo>
                    <a:pt x="274" y="1342"/>
                    <a:pt x="243" y="1373"/>
                    <a:pt x="197" y="1358"/>
                  </a:cubicBezTo>
                  <a:cubicBezTo>
                    <a:pt x="168" y="1374"/>
                    <a:pt x="139" y="1354"/>
                    <a:pt x="111" y="1358"/>
                  </a:cubicBezTo>
                  <a:cubicBezTo>
                    <a:pt x="84" y="1362"/>
                    <a:pt x="57" y="1368"/>
                    <a:pt x="28" y="1374"/>
                  </a:cubicBezTo>
                  <a:close/>
                  <a:moveTo>
                    <a:pt x="376" y="1574"/>
                  </a:moveTo>
                  <a:cubicBezTo>
                    <a:pt x="319" y="1561"/>
                    <a:pt x="266" y="1566"/>
                    <a:pt x="213" y="1568"/>
                  </a:cubicBezTo>
                  <a:cubicBezTo>
                    <a:pt x="138" y="1571"/>
                    <a:pt x="81" y="1539"/>
                    <a:pt x="41" y="1476"/>
                  </a:cubicBezTo>
                  <a:cubicBezTo>
                    <a:pt x="40" y="1474"/>
                    <a:pt x="39" y="1471"/>
                    <a:pt x="39" y="1468"/>
                  </a:cubicBezTo>
                  <a:cubicBezTo>
                    <a:pt x="38" y="1466"/>
                    <a:pt x="39" y="1463"/>
                    <a:pt x="40" y="1456"/>
                  </a:cubicBezTo>
                  <a:cubicBezTo>
                    <a:pt x="87" y="1451"/>
                    <a:pt x="130" y="1470"/>
                    <a:pt x="176" y="1477"/>
                  </a:cubicBezTo>
                  <a:cubicBezTo>
                    <a:pt x="138" y="1447"/>
                    <a:pt x="91" y="1439"/>
                    <a:pt x="47" y="1426"/>
                  </a:cubicBezTo>
                  <a:cubicBezTo>
                    <a:pt x="85" y="1376"/>
                    <a:pt x="123" y="1368"/>
                    <a:pt x="186" y="1394"/>
                  </a:cubicBezTo>
                  <a:cubicBezTo>
                    <a:pt x="240" y="1416"/>
                    <a:pt x="284" y="1453"/>
                    <a:pt x="321" y="1497"/>
                  </a:cubicBezTo>
                  <a:cubicBezTo>
                    <a:pt x="342" y="1520"/>
                    <a:pt x="358" y="1548"/>
                    <a:pt x="376" y="1574"/>
                  </a:cubicBezTo>
                  <a:close/>
                  <a:moveTo>
                    <a:pt x="1637" y="0"/>
                  </a:moveTo>
                  <a:cubicBezTo>
                    <a:pt x="1612" y="0"/>
                    <a:pt x="1612" y="0"/>
                    <a:pt x="1612" y="0"/>
                  </a:cubicBezTo>
                  <a:cubicBezTo>
                    <a:pt x="1614" y="3"/>
                    <a:pt x="1616" y="6"/>
                    <a:pt x="1618" y="9"/>
                  </a:cubicBezTo>
                  <a:cubicBezTo>
                    <a:pt x="1624" y="6"/>
                    <a:pt x="1632" y="4"/>
                    <a:pt x="1637" y="0"/>
                  </a:cubicBezTo>
                  <a:close/>
                  <a:moveTo>
                    <a:pt x="1656" y="290"/>
                  </a:moveTo>
                  <a:cubicBezTo>
                    <a:pt x="1634" y="349"/>
                    <a:pt x="1638" y="405"/>
                    <a:pt x="1650" y="462"/>
                  </a:cubicBezTo>
                  <a:cubicBezTo>
                    <a:pt x="1663" y="521"/>
                    <a:pt x="1697" y="569"/>
                    <a:pt x="1738" y="614"/>
                  </a:cubicBezTo>
                  <a:cubicBezTo>
                    <a:pt x="1799" y="558"/>
                    <a:pt x="1823" y="487"/>
                    <a:pt x="1829" y="409"/>
                  </a:cubicBezTo>
                  <a:cubicBezTo>
                    <a:pt x="1834" y="331"/>
                    <a:pt x="1815" y="259"/>
                    <a:pt x="1758" y="199"/>
                  </a:cubicBezTo>
                  <a:cubicBezTo>
                    <a:pt x="1804" y="136"/>
                    <a:pt x="1840" y="70"/>
                    <a:pt x="1863" y="0"/>
                  </a:cubicBezTo>
                  <a:cubicBezTo>
                    <a:pt x="1838" y="0"/>
                    <a:pt x="1838" y="0"/>
                    <a:pt x="1838" y="0"/>
                  </a:cubicBezTo>
                  <a:cubicBezTo>
                    <a:pt x="1830" y="30"/>
                    <a:pt x="1817" y="58"/>
                    <a:pt x="1803" y="77"/>
                  </a:cubicBezTo>
                  <a:cubicBezTo>
                    <a:pt x="1811" y="51"/>
                    <a:pt x="1819" y="25"/>
                    <a:pt x="1827" y="0"/>
                  </a:cubicBezTo>
                  <a:cubicBezTo>
                    <a:pt x="1807" y="0"/>
                    <a:pt x="1807" y="0"/>
                    <a:pt x="1807" y="0"/>
                  </a:cubicBezTo>
                  <a:cubicBezTo>
                    <a:pt x="1799" y="27"/>
                    <a:pt x="1788" y="54"/>
                    <a:pt x="1774" y="80"/>
                  </a:cubicBezTo>
                  <a:cubicBezTo>
                    <a:pt x="1735" y="152"/>
                    <a:pt x="1693" y="223"/>
                    <a:pt x="1622" y="275"/>
                  </a:cubicBezTo>
                  <a:cubicBezTo>
                    <a:pt x="1547" y="178"/>
                    <a:pt x="1376" y="143"/>
                    <a:pt x="1228" y="260"/>
                  </a:cubicBezTo>
                  <a:cubicBezTo>
                    <a:pt x="1232" y="307"/>
                    <a:pt x="1268" y="328"/>
                    <a:pt x="1305" y="346"/>
                  </a:cubicBezTo>
                  <a:cubicBezTo>
                    <a:pt x="1327" y="357"/>
                    <a:pt x="1352" y="363"/>
                    <a:pt x="1375" y="371"/>
                  </a:cubicBezTo>
                  <a:cubicBezTo>
                    <a:pt x="1342" y="429"/>
                    <a:pt x="1310" y="484"/>
                    <a:pt x="1277" y="541"/>
                  </a:cubicBezTo>
                  <a:cubicBezTo>
                    <a:pt x="1288" y="549"/>
                    <a:pt x="1294" y="556"/>
                    <a:pt x="1301" y="557"/>
                  </a:cubicBezTo>
                  <a:cubicBezTo>
                    <a:pt x="1363" y="567"/>
                    <a:pt x="1425" y="558"/>
                    <a:pt x="1481" y="533"/>
                  </a:cubicBezTo>
                  <a:cubicBezTo>
                    <a:pt x="1524" y="514"/>
                    <a:pt x="1551" y="474"/>
                    <a:pt x="1579" y="437"/>
                  </a:cubicBezTo>
                  <a:cubicBezTo>
                    <a:pt x="1604" y="403"/>
                    <a:pt x="1617" y="365"/>
                    <a:pt x="1625" y="325"/>
                  </a:cubicBezTo>
                  <a:cubicBezTo>
                    <a:pt x="1629" y="310"/>
                    <a:pt x="1632" y="295"/>
                    <a:pt x="1656" y="290"/>
                  </a:cubicBezTo>
                  <a:close/>
                  <a:moveTo>
                    <a:pt x="1665" y="348"/>
                  </a:moveTo>
                  <a:cubicBezTo>
                    <a:pt x="1670" y="317"/>
                    <a:pt x="1683" y="287"/>
                    <a:pt x="1721" y="274"/>
                  </a:cubicBezTo>
                  <a:cubicBezTo>
                    <a:pt x="1739" y="323"/>
                    <a:pt x="1722" y="376"/>
                    <a:pt x="1750" y="418"/>
                  </a:cubicBezTo>
                  <a:cubicBezTo>
                    <a:pt x="1751" y="376"/>
                    <a:pt x="1753" y="333"/>
                    <a:pt x="1755" y="284"/>
                  </a:cubicBezTo>
                  <a:cubicBezTo>
                    <a:pt x="1786" y="300"/>
                    <a:pt x="1796" y="320"/>
                    <a:pt x="1802" y="345"/>
                  </a:cubicBezTo>
                  <a:cubicBezTo>
                    <a:pt x="1813" y="394"/>
                    <a:pt x="1806" y="442"/>
                    <a:pt x="1791" y="489"/>
                  </a:cubicBezTo>
                  <a:cubicBezTo>
                    <a:pt x="1781" y="524"/>
                    <a:pt x="1767" y="556"/>
                    <a:pt x="1735" y="583"/>
                  </a:cubicBezTo>
                  <a:cubicBezTo>
                    <a:pt x="1718" y="556"/>
                    <a:pt x="1701" y="533"/>
                    <a:pt x="1688" y="507"/>
                  </a:cubicBezTo>
                  <a:cubicBezTo>
                    <a:pt x="1663" y="457"/>
                    <a:pt x="1655" y="403"/>
                    <a:pt x="1665" y="348"/>
                  </a:cubicBezTo>
                  <a:close/>
                  <a:moveTo>
                    <a:pt x="1247" y="272"/>
                  </a:moveTo>
                  <a:cubicBezTo>
                    <a:pt x="1308" y="223"/>
                    <a:pt x="1375" y="201"/>
                    <a:pt x="1448" y="206"/>
                  </a:cubicBezTo>
                  <a:cubicBezTo>
                    <a:pt x="1484" y="209"/>
                    <a:pt x="1520" y="218"/>
                    <a:pt x="1543" y="257"/>
                  </a:cubicBezTo>
                  <a:cubicBezTo>
                    <a:pt x="1484" y="266"/>
                    <a:pt x="1426" y="258"/>
                    <a:pt x="1373" y="283"/>
                  </a:cubicBezTo>
                  <a:cubicBezTo>
                    <a:pt x="1412" y="285"/>
                    <a:pt x="1452" y="286"/>
                    <a:pt x="1500" y="287"/>
                  </a:cubicBezTo>
                  <a:cubicBezTo>
                    <a:pt x="1462" y="309"/>
                    <a:pt x="1432" y="327"/>
                    <a:pt x="1401" y="345"/>
                  </a:cubicBezTo>
                  <a:cubicBezTo>
                    <a:pt x="1398" y="347"/>
                    <a:pt x="1393" y="346"/>
                    <a:pt x="1389" y="346"/>
                  </a:cubicBezTo>
                  <a:cubicBezTo>
                    <a:pt x="1334" y="339"/>
                    <a:pt x="1285" y="322"/>
                    <a:pt x="1247" y="272"/>
                  </a:cubicBezTo>
                  <a:close/>
                  <a:moveTo>
                    <a:pt x="1561" y="427"/>
                  </a:moveTo>
                  <a:cubicBezTo>
                    <a:pt x="1527" y="476"/>
                    <a:pt x="1488" y="518"/>
                    <a:pt x="1424" y="528"/>
                  </a:cubicBezTo>
                  <a:cubicBezTo>
                    <a:pt x="1387" y="533"/>
                    <a:pt x="1351" y="546"/>
                    <a:pt x="1305" y="536"/>
                  </a:cubicBezTo>
                  <a:cubicBezTo>
                    <a:pt x="1341" y="485"/>
                    <a:pt x="1356" y="429"/>
                    <a:pt x="1398" y="385"/>
                  </a:cubicBezTo>
                  <a:cubicBezTo>
                    <a:pt x="1438" y="344"/>
                    <a:pt x="1480" y="315"/>
                    <a:pt x="1547" y="332"/>
                  </a:cubicBezTo>
                  <a:cubicBezTo>
                    <a:pt x="1536" y="349"/>
                    <a:pt x="1529" y="363"/>
                    <a:pt x="1519" y="374"/>
                  </a:cubicBezTo>
                  <a:cubicBezTo>
                    <a:pt x="1509" y="386"/>
                    <a:pt x="1496" y="395"/>
                    <a:pt x="1485" y="406"/>
                  </a:cubicBezTo>
                  <a:cubicBezTo>
                    <a:pt x="1475" y="415"/>
                    <a:pt x="1465" y="424"/>
                    <a:pt x="1456" y="434"/>
                  </a:cubicBezTo>
                  <a:cubicBezTo>
                    <a:pt x="1506" y="422"/>
                    <a:pt x="1539" y="387"/>
                    <a:pt x="1571" y="349"/>
                  </a:cubicBezTo>
                  <a:cubicBezTo>
                    <a:pt x="1587" y="381"/>
                    <a:pt x="1576" y="405"/>
                    <a:pt x="1561" y="427"/>
                  </a:cubicBezTo>
                  <a:close/>
                  <a:moveTo>
                    <a:pt x="2363" y="240"/>
                  </a:moveTo>
                  <a:cubicBezTo>
                    <a:pt x="2295" y="191"/>
                    <a:pt x="2217" y="165"/>
                    <a:pt x="2135" y="139"/>
                  </a:cubicBezTo>
                  <a:cubicBezTo>
                    <a:pt x="2120" y="92"/>
                    <a:pt x="2103" y="46"/>
                    <a:pt x="2083" y="0"/>
                  </a:cubicBezTo>
                  <a:cubicBezTo>
                    <a:pt x="2028" y="0"/>
                    <a:pt x="2028" y="0"/>
                    <a:pt x="2028" y="0"/>
                  </a:cubicBezTo>
                  <a:cubicBezTo>
                    <a:pt x="2055" y="53"/>
                    <a:pt x="2079" y="107"/>
                    <a:pt x="2101" y="163"/>
                  </a:cubicBezTo>
                  <a:cubicBezTo>
                    <a:pt x="2080" y="179"/>
                    <a:pt x="2060" y="192"/>
                    <a:pt x="2043" y="208"/>
                  </a:cubicBezTo>
                  <a:cubicBezTo>
                    <a:pt x="1989" y="259"/>
                    <a:pt x="1952" y="322"/>
                    <a:pt x="1938" y="395"/>
                  </a:cubicBezTo>
                  <a:cubicBezTo>
                    <a:pt x="1931" y="430"/>
                    <a:pt x="1935" y="467"/>
                    <a:pt x="1936" y="503"/>
                  </a:cubicBezTo>
                  <a:cubicBezTo>
                    <a:pt x="1936" y="517"/>
                    <a:pt x="1948" y="523"/>
                    <a:pt x="1962" y="525"/>
                  </a:cubicBezTo>
                  <a:cubicBezTo>
                    <a:pt x="2002" y="528"/>
                    <a:pt x="2033" y="508"/>
                    <a:pt x="2064" y="489"/>
                  </a:cubicBezTo>
                  <a:cubicBezTo>
                    <a:pt x="2088" y="474"/>
                    <a:pt x="2108" y="452"/>
                    <a:pt x="2132" y="431"/>
                  </a:cubicBezTo>
                  <a:cubicBezTo>
                    <a:pt x="2147" y="496"/>
                    <a:pt x="2145" y="561"/>
                    <a:pt x="2146" y="629"/>
                  </a:cubicBezTo>
                  <a:cubicBezTo>
                    <a:pt x="2125" y="622"/>
                    <a:pt x="2108" y="612"/>
                    <a:pt x="2090" y="609"/>
                  </a:cubicBezTo>
                  <a:cubicBezTo>
                    <a:pt x="2045" y="600"/>
                    <a:pt x="2008" y="621"/>
                    <a:pt x="1977" y="651"/>
                  </a:cubicBezTo>
                  <a:cubicBezTo>
                    <a:pt x="1943" y="683"/>
                    <a:pt x="1919" y="723"/>
                    <a:pt x="1906" y="768"/>
                  </a:cubicBezTo>
                  <a:cubicBezTo>
                    <a:pt x="1900" y="792"/>
                    <a:pt x="1891" y="816"/>
                    <a:pt x="1882" y="840"/>
                  </a:cubicBezTo>
                  <a:cubicBezTo>
                    <a:pt x="1869" y="879"/>
                    <a:pt x="1849" y="914"/>
                    <a:pt x="1799" y="933"/>
                  </a:cubicBezTo>
                  <a:cubicBezTo>
                    <a:pt x="1846" y="949"/>
                    <a:pt x="1887" y="956"/>
                    <a:pt x="1924" y="944"/>
                  </a:cubicBezTo>
                  <a:cubicBezTo>
                    <a:pt x="1960" y="932"/>
                    <a:pt x="1991" y="906"/>
                    <a:pt x="2028" y="884"/>
                  </a:cubicBezTo>
                  <a:cubicBezTo>
                    <a:pt x="2041" y="983"/>
                    <a:pt x="2083" y="1069"/>
                    <a:pt x="2146" y="1152"/>
                  </a:cubicBezTo>
                  <a:cubicBezTo>
                    <a:pt x="2150" y="1143"/>
                    <a:pt x="2154" y="1139"/>
                    <a:pt x="2154" y="1135"/>
                  </a:cubicBezTo>
                  <a:cubicBezTo>
                    <a:pt x="2150" y="1083"/>
                    <a:pt x="2174" y="1040"/>
                    <a:pt x="2193" y="995"/>
                  </a:cubicBezTo>
                  <a:cubicBezTo>
                    <a:pt x="2209" y="958"/>
                    <a:pt x="2228" y="923"/>
                    <a:pt x="2247" y="886"/>
                  </a:cubicBezTo>
                  <a:cubicBezTo>
                    <a:pt x="2274" y="893"/>
                    <a:pt x="2305" y="900"/>
                    <a:pt x="2335" y="908"/>
                  </a:cubicBezTo>
                  <a:cubicBezTo>
                    <a:pt x="2366" y="917"/>
                    <a:pt x="2396" y="927"/>
                    <a:pt x="2428" y="936"/>
                  </a:cubicBezTo>
                  <a:cubicBezTo>
                    <a:pt x="2452" y="862"/>
                    <a:pt x="2410" y="800"/>
                    <a:pt x="2370" y="740"/>
                  </a:cubicBezTo>
                  <a:cubicBezTo>
                    <a:pt x="2329" y="679"/>
                    <a:pt x="2274" y="635"/>
                    <a:pt x="2193" y="639"/>
                  </a:cubicBezTo>
                  <a:cubicBezTo>
                    <a:pt x="2196" y="596"/>
                    <a:pt x="2200" y="557"/>
                    <a:pt x="2201" y="518"/>
                  </a:cubicBezTo>
                  <a:cubicBezTo>
                    <a:pt x="2202" y="479"/>
                    <a:pt x="2199" y="440"/>
                    <a:pt x="2198" y="394"/>
                  </a:cubicBezTo>
                  <a:cubicBezTo>
                    <a:pt x="2290" y="477"/>
                    <a:pt x="2392" y="519"/>
                    <a:pt x="2515" y="497"/>
                  </a:cubicBezTo>
                  <a:cubicBezTo>
                    <a:pt x="2522" y="464"/>
                    <a:pt x="2507" y="436"/>
                    <a:pt x="2498" y="407"/>
                  </a:cubicBezTo>
                  <a:cubicBezTo>
                    <a:pt x="2475" y="334"/>
                    <a:pt x="2423" y="284"/>
                    <a:pt x="2363" y="240"/>
                  </a:cubicBezTo>
                  <a:close/>
                  <a:moveTo>
                    <a:pt x="2121" y="396"/>
                  </a:moveTo>
                  <a:cubicBezTo>
                    <a:pt x="2112" y="413"/>
                    <a:pt x="2102" y="431"/>
                    <a:pt x="2088" y="444"/>
                  </a:cubicBezTo>
                  <a:cubicBezTo>
                    <a:pt x="2054" y="476"/>
                    <a:pt x="2016" y="502"/>
                    <a:pt x="1966" y="504"/>
                  </a:cubicBezTo>
                  <a:cubicBezTo>
                    <a:pt x="1925" y="408"/>
                    <a:pt x="2004" y="235"/>
                    <a:pt x="2086" y="238"/>
                  </a:cubicBezTo>
                  <a:cubicBezTo>
                    <a:pt x="2093" y="300"/>
                    <a:pt x="2056" y="349"/>
                    <a:pt x="2035" y="409"/>
                  </a:cubicBezTo>
                  <a:cubicBezTo>
                    <a:pt x="2081" y="368"/>
                    <a:pt x="2090" y="314"/>
                    <a:pt x="2113" y="266"/>
                  </a:cubicBezTo>
                  <a:cubicBezTo>
                    <a:pt x="2148" y="312"/>
                    <a:pt x="2145" y="354"/>
                    <a:pt x="2121" y="396"/>
                  </a:cubicBezTo>
                  <a:close/>
                  <a:moveTo>
                    <a:pt x="2164" y="368"/>
                  </a:moveTo>
                  <a:cubicBezTo>
                    <a:pt x="2185" y="440"/>
                    <a:pt x="2184" y="509"/>
                    <a:pt x="2173" y="578"/>
                  </a:cubicBezTo>
                  <a:cubicBezTo>
                    <a:pt x="2151" y="458"/>
                    <a:pt x="2149" y="402"/>
                    <a:pt x="2164" y="368"/>
                  </a:cubicBezTo>
                  <a:close/>
                  <a:moveTo>
                    <a:pt x="2014" y="836"/>
                  </a:moveTo>
                  <a:cubicBezTo>
                    <a:pt x="2008" y="884"/>
                    <a:pt x="1967" y="899"/>
                    <a:pt x="1933" y="919"/>
                  </a:cubicBezTo>
                  <a:cubicBezTo>
                    <a:pt x="1914" y="929"/>
                    <a:pt x="1892" y="936"/>
                    <a:pt x="1868" y="925"/>
                  </a:cubicBezTo>
                  <a:cubicBezTo>
                    <a:pt x="1886" y="881"/>
                    <a:pt x="1905" y="842"/>
                    <a:pt x="1917" y="801"/>
                  </a:cubicBezTo>
                  <a:cubicBezTo>
                    <a:pt x="1928" y="766"/>
                    <a:pt x="1948" y="738"/>
                    <a:pt x="1970" y="711"/>
                  </a:cubicBezTo>
                  <a:cubicBezTo>
                    <a:pt x="1988" y="690"/>
                    <a:pt x="2012" y="677"/>
                    <a:pt x="2044" y="680"/>
                  </a:cubicBezTo>
                  <a:cubicBezTo>
                    <a:pt x="2027" y="705"/>
                    <a:pt x="2012" y="727"/>
                    <a:pt x="1997" y="750"/>
                  </a:cubicBezTo>
                  <a:cubicBezTo>
                    <a:pt x="2016" y="739"/>
                    <a:pt x="2030" y="723"/>
                    <a:pt x="2046" y="710"/>
                  </a:cubicBezTo>
                  <a:cubicBezTo>
                    <a:pt x="2061" y="697"/>
                    <a:pt x="2076" y="681"/>
                    <a:pt x="2102" y="691"/>
                  </a:cubicBezTo>
                  <a:cubicBezTo>
                    <a:pt x="2084" y="715"/>
                    <a:pt x="2067" y="736"/>
                    <a:pt x="2052" y="759"/>
                  </a:cubicBezTo>
                  <a:cubicBezTo>
                    <a:pt x="2036" y="783"/>
                    <a:pt x="2041" y="817"/>
                    <a:pt x="2014" y="836"/>
                  </a:cubicBezTo>
                  <a:close/>
                  <a:moveTo>
                    <a:pt x="2311" y="708"/>
                  </a:moveTo>
                  <a:cubicBezTo>
                    <a:pt x="2361" y="754"/>
                    <a:pt x="2395" y="811"/>
                    <a:pt x="2413" y="877"/>
                  </a:cubicBezTo>
                  <a:cubicBezTo>
                    <a:pt x="2415" y="886"/>
                    <a:pt x="2413" y="896"/>
                    <a:pt x="2413" y="901"/>
                  </a:cubicBezTo>
                  <a:cubicBezTo>
                    <a:pt x="2379" y="894"/>
                    <a:pt x="2347" y="887"/>
                    <a:pt x="2315" y="882"/>
                  </a:cubicBezTo>
                  <a:cubicBezTo>
                    <a:pt x="2287" y="877"/>
                    <a:pt x="2262" y="867"/>
                    <a:pt x="2245" y="849"/>
                  </a:cubicBezTo>
                  <a:cubicBezTo>
                    <a:pt x="2242" y="817"/>
                    <a:pt x="2240" y="789"/>
                    <a:pt x="2237" y="758"/>
                  </a:cubicBezTo>
                  <a:cubicBezTo>
                    <a:pt x="2263" y="775"/>
                    <a:pt x="2286" y="790"/>
                    <a:pt x="2308" y="804"/>
                  </a:cubicBezTo>
                  <a:cubicBezTo>
                    <a:pt x="2284" y="769"/>
                    <a:pt x="2244" y="747"/>
                    <a:pt x="2233" y="703"/>
                  </a:cubicBezTo>
                  <a:cubicBezTo>
                    <a:pt x="2268" y="684"/>
                    <a:pt x="2287" y="685"/>
                    <a:pt x="2311" y="708"/>
                  </a:cubicBezTo>
                  <a:close/>
                  <a:moveTo>
                    <a:pt x="2196" y="942"/>
                  </a:moveTo>
                  <a:cubicBezTo>
                    <a:pt x="2172" y="989"/>
                    <a:pt x="2144" y="1035"/>
                    <a:pt x="2131" y="1092"/>
                  </a:cubicBezTo>
                  <a:cubicBezTo>
                    <a:pt x="2115" y="1064"/>
                    <a:pt x="2097" y="1038"/>
                    <a:pt x="2085" y="1009"/>
                  </a:cubicBezTo>
                  <a:cubicBezTo>
                    <a:pt x="2062" y="956"/>
                    <a:pt x="2047" y="901"/>
                    <a:pt x="2051" y="842"/>
                  </a:cubicBezTo>
                  <a:cubicBezTo>
                    <a:pt x="2055" y="774"/>
                    <a:pt x="2079" y="744"/>
                    <a:pt x="2140" y="730"/>
                  </a:cubicBezTo>
                  <a:cubicBezTo>
                    <a:pt x="2133" y="777"/>
                    <a:pt x="2120" y="822"/>
                    <a:pt x="2131" y="869"/>
                  </a:cubicBezTo>
                  <a:cubicBezTo>
                    <a:pt x="2144" y="825"/>
                    <a:pt x="2146" y="777"/>
                    <a:pt x="2171" y="737"/>
                  </a:cubicBezTo>
                  <a:cubicBezTo>
                    <a:pt x="2177" y="740"/>
                    <a:pt x="2180" y="740"/>
                    <a:pt x="2182" y="742"/>
                  </a:cubicBezTo>
                  <a:cubicBezTo>
                    <a:pt x="2185" y="743"/>
                    <a:pt x="2187" y="745"/>
                    <a:pt x="2188" y="747"/>
                  </a:cubicBezTo>
                  <a:cubicBezTo>
                    <a:pt x="2227" y="811"/>
                    <a:pt x="2231" y="876"/>
                    <a:pt x="2196" y="942"/>
                  </a:cubicBezTo>
                  <a:close/>
                  <a:moveTo>
                    <a:pt x="2186" y="341"/>
                  </a:moveTo>
                  <a:cubicBezTo>
                    <a:pt x="2172" y="318"/>
                    <a:pt x="2164" y="291"/>
                    <a:pt x="2173" y="259"/>
                  </a:cubicBezTo>
                  <a:cubicBezTo>
                    <a:pt x="2215" y="285"/>
                    <a:pt x="2254" y="309"/>
                    <a:pt x="2293" y="333"/>
                  </a:cubicBezTo>
                  <a:cubicBezTo>
                    <a:pt x="2295" y="331"/>
                    <a:pt x="2296" y="329"/>
                    <a:pt x="2298" y="327"/>
                  </a:cubicBezTo>
                  <a:cubicBezTo>
                    <a:pt x="2263" y="296"/>
                    <a:pt x="2228" y="266"/>
                    <a:pt x="2192" y="236"/>
                  </a:cubicBezTo>
                  <a:cubicBezTo>
                    <a:pt x="2221" y="214"/>
                    <a:pt x="2267" y="215"/>
                    <a:pt x="2335" y="250"/>
                  </a:cubicBezTo>
                  <a:cubicBezTo>
                    <a:pt x="2424" y="296"/>
                    <a:pt x="2477" y="372"/>
                    <a:pt x="2493" y="476"/>
                  </a:cubicBezTo>
                  <a:cubicBezTo>
                    <a:pt x="2375" y="501"/>
                    <a:pt x="2244" y="433"/>
                    <a:pt x="2186" y="341"/>
                  </a:cubicBezTo>
                  <a:close/>
                  <a:moveTo>
                    <a:pt x="3427" y="2161"/>
                  </a:moveTo>
                  <a:cubicBezTo>
                    <a:pt x="3453" y="2161"/>
                    <a:pt x="3453" y="2161"/>
                    <a:pt x="3453" y="2161"/>
                  </a:cubicBezTo>
                  <a:cubicBezTo>
                    <a:pt x="3438" y="2123"/>
                    <a:pt x="3425" y="2085"/>
                    <a:pt x="3396" y="2056"/>
                  </a:cubicBezTo>
                  <a:cubicBezTo>
                    <a:pt x="3406" y="2089"/>
                    <a:pt x="3416" y="2122"/>
                    <a:pt x="3427" y="2161"/>
                  </a:cubicBezTo>
                  <a:close/>
                  <a:moveTo>
                    <a:pt x="3373" y="1911"/>
                  </a:moveTo>
                  <a:cubicBezTo>
                    <a:pt x="3329" y="1929"/>
                    <a:pt x="3320" y="1970"/>
                    <a:pt x="3315" y="2011"/>
                  </a:cubicBezTo>
                  <a:cubicBezTo>
                    <a:pt x="3312" y="2036"/>
                    <a:pt x="3314" y="2061"/>
                    <a:pt x="3314" y="2085"/>
                  </a:cubicBezTo>
                  <a:cubicBezTo>
                    <a:pt x="3248" y="2072"/>
                    <a:pt x="3185" y="2059"/>
                    <a:pt x="3121" y="2046"/>
                  </a:cubicBezTo>
                  <a:cubicBezTo>
                    <a:pt x="3117" y="2058"/>
                    <a:pt x="3113" y="2066"/>
                    <a:pt x="3114" y="2073"/>
                  </a:cubicBezTo>
                  <a:cubicBezTo>
                    <a:pt x="3119" y="2104"/>
                    <a:pt x="3128" y="2134"/>
                    <a:pt x="3141" y="2161"/>
                  </a:cubicBezTo>
                  <a:cubicBezTo>
                    <a:pt x="3169" y="2161"/>
                    <a:pt x="3169" y="2161"/>
                    <a:pt x="3169" y="2161"/>
                  </a:cubicBezTo>
                  <a:cubicBezTo>
                    <a:pt x="3154" y="2135"/>
                    <a:pt x="3139" y="2108"/>
                    <a:pt x="3135" y="2071"/>
                  </a:cubicBezTo>
                  <a:cubicBezTo>
                    <a:pt x="3194" y="2089"/>
                    <a:pt x="3253" y="2086"/>
                    <a:pt x="3307" y="2111"/>
                  </a:cubicBezTo>
                  <a:cubicBezTo>
                    <a:pt x="3334" y="2124"/>
                    <a:pt x="3358" y="2139"/>
                    <a:pt x="3376" y="2161"/>
                  </a:cubicBezTo>
                  <a:cubicBezTo>
                    <a:pt x="3413" y="2161"/>
                    <a:pt x="3413" y="2161"/>
                    <a:pt x="3413" y="2161"/>
                  </a:cubicBezTo>
                  <a:cubicBezTo>
                    <a:pt x="3389" y="2139"/>
                    <a:pt x="3367" y="2121"/>
                    <a:pt x="3346" y="2102"/>
                  </a:cubicBezTo>
                  <a:cubicBezTo>
                    <a:pt x="3343" y="2099"/>
                    <a:pt x="3342" y="2094"/>
                    <a:pt x="3341" y="2090"/>
                  </a:cubicBezTo>
                  <a:cubicBezTo>
                    <a:pt x="3331" y="2037"/>
                    <a:pt x="3332" y="1985"/>
                    <a:pt x="3367" y="1933"/>
                  </a:cubicBezTo>
                  <a:cubicBezTo>
                    <a:pt x="3433" y="1975"/>
                    <a:pt x="3475" y="2031"/>
                    <a:pt x="3493" y="2103"/>
                  </a:cubicBezTo>
                  <a:cubicBezTo>
                    <a:pt x="3497" y="2122"/>
                    <a:pt x="3500" y="2141"/>
                    <a:pt x="3497" y="2161"/>
                  </a:cubicBezTo>
                  <a:cubicBezTo>
                    <a:pt x="3519" y="2161"/>
                    <a:pt x="3519" y="2161"/>
                    <a:pt x="3519" y="2161"/>
                  </a:cubicBezTo>
                  <a:cubicBezTo>
                    <a:pt x="3519" y="2074"/>
                    <a:pt x="3474" y="1978"/>
                    <a:pt x="3373" y="1911"/>
                  </a:cubicBezTo>
                  <a:close/>
                </a:path>
              </a:pathLst>
            </a:custGeom>
            <a:solidFill>
              <a:schemeClr val="accent2"/>
            </a:solidFill>
            <a:ln>
              <a:noFill/>
            </a:ln>
          </p:spPr>
        </p:sp>
        <p:sp>
          <p:nvSpPr>
            <p:cNvPr id="13" name="Freeform 5"/>
            <p:cNvSpPr>
              <a:spLocks noEditPoints="1"/>
            </p:cNvSpPr>
            <p:nvPr/>
          </p:nvSpPr>
          <p:spPr bwMode="auto">
            <a:xfrm>
              <a:off x="-1" y="3175"/>
              <a:ext cx="12191769" cy="6919008"/>
            </a:xfrm>
            <a:custGeom>
              <a:avLst/>
              <a:gdLst/>
              <a:ahLst/>
              <a:cxnLst/>
              <a:rect l="0" t="0" r="r" b="b"/>
              <a:pathLst>
                <a:path w="3840" h="2178">
                  <a:moveTo>
                    <a:pt x="224" y="0"/>
                  </a:moveTo>
                  <a:cubicBezTo>
                    <a:pt x="223" y="7"/>
                    <a:pt x="223" y="14"/>
                    <a:pt x="222" y="20"/>
                  </a:cubicBezTo>
                  <a:cubicBezTo>
                    <a:pt x="221" y="34"/>
                    <a:pt x="221" y="48"/>
                    <a:pt x="220" y="61"/>
                  </a:cubicBezTo>
                  <a:cubicBezTo>
                    <a:pt x="233" y="42"/>
                    <a:pt x="240" y="21"/>
                    <a:pt x="243" y="0"/>
                  </a:cubicBezTo>
                  <a:lnTo>
                    <a:pt x="224" y="0"/>
                  </a:lnTo>
                  <a:close/>
                  <a:moveTo>
                    <a:pt x="60" y="0"/>
                  </a:moveTo>
                  <a:cubicBezTo>
                    <a:pt x="59" y="3"/>
                    <a:pt x="58" y="6"/>
                    <a:pt x="56" y="9"/>
                  </a:cubicBezTo>
                  <a:cubicBezTo>
                    <a:pt x="60" y="6"/>
                    <a:pt x="63" y="3"/>
                    <a:pt x="67" y="0"/>
                  </a:cubicBezTo>
                  <a:lnTo>
                    <a:pt x="60" y="0"/>
                  </a:lnTo>
                  <a:close/>
                  <a:moveTo>
                    <a:pt x="1209" y="90"/>
                  </a:moveTo>
                  <a:cubicBezTo>
                    <a:pt x="1181" y="65"/>
                    <a:pt x="1167" y="33"/>
                    <a:pt x="1155" y="0"/>
                  </a:cubicBezTo>
                  <a:cubicBezTo>
                    <a:pt x="1130" y="0"/>
                    <a:pt x="1130" y="0"/>
                    <a:pt x="1130" y="0"/>
                  </a:cubicBezTo>
                  <a:cubicBezTo>
                    <a:pt x="1138" y="25"/>
                    <a:pt x="1148" y="50"/>
                    <a:pt x="1162" y="75"/>
                  </a:cubicBezTo>
                  <a:cubicBezTo>
                    <a:pt x="1132" y="66"/>
                    <a:pt x="1101" y="59"/>
                    <a:pt x="1072" y="46"/>
                  </a:cubicBezTo>
                  <a:cubicBezTo>
                    <a:pt x="1043" y="34"/>
                    <a:pt x="1014" y="19"/>
                    <a:pt x="989" y="0"/>
                  </a:cubicBezTo>
                  <a:cubicBezTo>
                    <a:pt x="952" y="0"/>
                    <a:pt x="952" y="0"/>
                    <a:pt x="952" y="0"/>
                  </a:cubicBezTo>
                  <a:cubicBezTo>
                    <a:pt x="1028" y="59"/>
                    <a:pt x="1116" y="92"/>
                    <a:pt x="1215" y="108"/>
                  </a:cubicBezTo>
                  <a:cubicBezTo>
                    <a:pt x="1212" y="99"/>
                    <a:pt x="1212" y="93"/>
                    <a:pt x="1209" y="90"/>
                  </a:cubicBezTo>
                  <a:close/>
                  <a:moveTo>
                    <a:pt x="812" y="188"/>
                  </a:moveTo>
                  <a:cubicBezTo>
                    <a:pt x="858" y="167"/>
                    <a:pt x="892" y="144"/>
                    <a:pt x="911" y="110"/>
                  </a:cubicBezTo>
                  <a:cubicBezTo>
                    <a:pt x="928" y="78"/>
                    <a:pt x="933" y="39"/>
                    <a:pt x="944" y="0"/>
                  </a:cubicBezTo>
                  <a:cubicBezTo>
                    <a:pt x="916" y="0"/>
                    <a:pt x="916" y="0"/>
                    <a:pt x="916" y="0"/>
                  </a:cubicBezTo>
                  <a:cubicBezTo>
                    <a:pt x="921" y="29"/>
                    <a:pt x="908" y="57"/>
                    <a:pt x="900" y="85"/>
                  </a:cubicBezTo>
                  <a:cubicBezTo>
                    <a:pt x="894" y="106"/>
                    <a:pt x="883" y="126"/>
                    <a:pt x="857" y="134"/>
                  </a:cubicBezTo>
                  <a:cubicBezTo>
                    <a:pt x="840" y="90"/>
                    <a:pt x="827" y="48"/>
                    <a:pt x="808" y="10"/>
                  </a:cubicBezTo>
                  <a:cubicBezTo>
                    <a:pt x="806" y="7"/>
                    <a:pt x="804" y="3"/>
                    <a:pt x="803" y="0"/>
                  </a:cubicBezTo>
                  <a:cubicBezTo>
                    <a:pt x="780" y="0"/>
                    <a:pt x="780" y="0"/>
                    <a:pt x="780" y="0"/>
                  </a:cubicBezTo>
                  <a:cubicBezTo>
                    <a:pt x="791" y="20"/>
                    <a:pt x="800" y="42"/>
                    <a:pt x="809" y="63"/>
                  </a:cubicBezTo>
                  <a:cubicBezTo>
                    <a:pt x="826" y="101"/>
                    <a:pt x="835" y="139"/>
                    <a:pt x="812" y="188"/>
                  </a:cubicBezTo>
                  <a:close/>
                  <a:moveTo>
                    <a:pt x="3840" y="1212"/>
                  </a:moveTo>
                  <a:cubicBezTo>
                    <a:pt x="3840" y="1188"/>
                    <a:pt x="3840" y="1188"/>
                    <a:pt x="3840" y="1188"/>
                  </a:cubicBezTo>
                  <a:cubicBezTo>
                    <a:pt x="3815" y="1174"/>
                    <a:pt x="3790" y="1162"/>
                    <a:pt x="3761" y="1158"/>
                  </a:cubicBezTo>
                  <a:cubicBezTo>
                    <a:pt x="3786" y="1178"/>
                    <a:pt x="3815" y="1192"/>
                    <a:pt x="3840" y="1212"/>
                  </a:cubicBezTo>
                  <a:close/>
                  <a:moveTo>
                    <a:pt x="1082" y="1289"/>
                  </a:moveTo>
                  <a:cubicBezTo>
                    <a:pt x="1118" y="1215"/>
                    <a:pt x="1157" y="1142"/>
                    <a:pt x="1225" y="1086"/>
                  </a:cubicBezTo>
                  <a:cubicBezTo>
                    <a:pt x="1304" y="1180"/>
                    <a:pt x="1477" y="1206"/>
                    <a:pt x="1619" y="1082"/>
                  </a:cubicBezTo>
                  <a:cubicBezTo>
                    <a:pt x="1613" y="1035"/>
                    <a:pt x="1576" y="1016"/>
                    <a:pt x="1538" y="1000"/>
                  </a:cubicBezTo>
                  <a:cubicBezTo>
                    <a:pt x="1515" y="990"/>
                    <a:pt x="1490" y="985"/>
                    <a:pt x="1467" y="979"/>
                  </a:cubicBezTo>
                  <a:cubicBezTo>
                    <a:pt x="1497" y="919"/>
                    <a:pt x="1526" y="862"/>
                    <a:pt x="1556" y="804"/>
                  </a:cubicBezTo>
                  <a:cubicBezTo>
                    <a:pt x="1545" y="797"/>
                    <a:pt x="1539" y="790"/>
                    <a:pt x="1532" y="789"/>
                  </a:cubicBezTo>
                  <a:cubicBezTo>
                    <a:pt x="1469" y="782"/>
                    <a:pt x="1408" y="794"/>
                    <a:pt x="1353" y="822"/>
                  </a:cubicBezTo>
                  <a:cubicBezTo>
                    <a:pt x="1311" y="843"/>
                    <a:pt x="1286" y="885"/>
                    <a:pt x="1260" y="923"/>
                  </a:cubicBezTo>
                  <a:cubicBezTo>
                    <a:pt x="1237" y="957"/>
                    <a:pt x="1225" y="996"/>
                    <a:pt x="1219" y="1036"/>
                  </a:cubicBezTo>
                  <a:cubicBezTo>
                    <a:pt x="1216" y="1051"/>
                    <a:pt x="1214" y="1067"/>
                    <a:pt x="1191" y="1073"/>
                  </a:cubicBezTo>
                  <a:cubicBezTo>
                    <a:pt x="1210" y="1013"/>
                    <a:pt x="1203" y="957"/>
                    <a:pt x="1188" y="901"/>
                  </a:cubicBezTo>
                  <a:cubicBezTo>
                    <a:pt x="1172" y="842"/>
                    <a:pt x="1135" y="797"/>
                    <a:pt x="1093" y="753"/>
                  </a:cubicBezTo>
                  <a:cubicBezTo>
                    <a:pt x="1035" y="812"/>
                    <a:pt x="1014" y="885"/>
                    <a:pt x="1012" y="963"/>
                  </a:cubicBezTo>
                  <a:cubicBezTo>
                    <a:pt x="1010" y="1041"/>
                    <a:pt x="1032" y="1112"/>
                    <a:pt x="1092" y="1169"/>
                  </a:cubicBezTo>
                  <a:cubicBezTo>
                    <a:pt x="1010" y="1294"/>
                    <a:pt x="968" y="1427"/>
                    <a:pt x="977" y="1577"/>
                  </a:cubicBezTo>
                  <a:cubicBezTo>
                    <a:pt x="878" y="1473"/>
                    <a:pt x="811" y="1351"/>
                    <a:pt x="752" y="1221"/>
                  </a:cubicBezTo>
                  <a:cubicBezTo>
                    <a:pt x="772" y="1204"/>
                    <a:pt x="791" y="1191"/>
                    <a:pt x="807" y="1174"/>
                  </a:cubicBezTo>
                  <a:cubicBezTo>
                    <a:pt x="859" y="1120"/>
                    <a:pt x="893" y="1055"/>
                    <a:pt x="903" y="982"/>
                  </a:cubicBezTo>
                  <a:cubicBezTo>
                    <a:pt x="909" y="947"/>
                    <a:pt x="903" y="910"/>
                    <a:pt x="900" y="874"/>
                  </a:cubicBezTo>
                  <a:cubicBezTo>
                    <a:pt x="899" y="859"/>
                    <a:pt x="887" y="854"/>
                    <a:pt x="872" y="854"/>
                  </a:cubicBezTo>
                  <a:cubicBezTo>
                    <a:pt x="833" y="852"/>
                    <a:pt x="803" y="873"/>
                    <a:pt x="773" y="894"/>
                  </a:cubicBezTo>
                  <a:cubicBezTo>
                    <a:pt x="750" y="910"/>
                    <a:pt x="731" y="933"/>
                    <a:pt x="707" y="955"/>
                  </a:cubicBezTo>
                  <a:cubicBezTo>
                    <a:pt x="690" y="892"/>
                    <a:pt x="688" y="827"/>
                    <a:pt x="684" y="758"/>
                  </a:cubicBezTo>
                  <a:cubicBezTo>
                    <a:pt x="705" y="765"/>
                    <a:pt x="723" y="773"/>
                    <a:pt x="741" y="776"/>
                  </a:cubicBezTo>
                  <a:cubicBezTo>
                    <a:pt x="787" y="782"/>
                    <a:pt x="823" y="759"/>
                    <a:pt x="852" y="729"/>
                  </a:cubicBezTo>
                  <a:cubicBezTo>
                    <a:pt x="884" y="695"/>
                    <a:pt x="906" y="654"/>
                    <a:pt x="917" y="608"/>
                  </a:cubicBezTo>
                  <a:cubicBezTo>
                    <a:pt x="922" y="583"/>
                    <a:pt x="930" y="559"/>
                    <a:pt x="937" y="535"/>
                  </a:cubicBezTo>
                  <a:cubicBezTo>
                    <a:pt x="949" y="495"/>
                    <a:pt x="967" y="460"/>
                    <a:pt x="1016" y="438"/>
                  </a:cubicBezTo>
                  <a:cubicBezTo>
                    <a:pt x="968" y="424"/>
                    <a:pt x="927" y="419"/>
                    <a:pt x="890" y="433"/>
                  </a:cubicBezTo>
                  <a:cubicBezTo>
                    <a:pt x="855" y="446"/>
                    <a:pt x="825" y="474"/>
                    <a:pt x="789" y="498"/>
                  </a:cubicBezTo>
                  <a:cubicBezTo>
                    <a:pt x="772" y="400"/>
                    <a:pt x="725" y="316"/>
                    <a:pt x="659" y="236"/>
                  </a:cubicBezTo>
                  <a:cubicBezTo>
                    <a:pt x="655" y="245"/>
                    <a:pt x="651" y="249"/>
                    <a:pt x="652" y="254"/>
                  </a:cubicBezTo>
                  <a:cubicBezTo>
                    <a:pt x="658" y="305"/>
                    <a:pt x="636" y="349"/>
                    <a:pt x="619" y="395"/>
                  </a:cubicBezTo>
                  <a:cubicBezTo>
                    <a:pt x="605" y="433"/>
                    <a:pt x="587" y="469"/>
                    <a:pt x="571" y="506"/>
                  </a:cubicBezTo>
                  <a:cubicBezTo>
                    <a:pt x="543" y="501"/>
                    <a:pt x="512" y="496"/>
                    <a:pt x="481" y="489"/>
                  </a:cubicBezTo>
                  <a:cubicBezTo>
                    <a:pt x="450" y="482"/>
                    <a:pt x="420" y="473"/>
                    <a:pt x="387" y="465"/>
                  </a:cubicBezTo>
                  <a:cubicBezTo>
                    <a:pt x="367" y="541"/>
                    <a:pt x="412" y="600"/>
                    <a:pt x="455" y="658"/>
                  </a:cubicBezTo>
                  <a:cubicBezTo>
                    <a:pt x="499" y="717"/>
                    <a:pt x="556" y="758"/>
                    <a:pt x="637" y="751"/>
                  </a:cubicBezTo>
                  <a:cubicBezTo>
                    <a:pt x="636" y="794"/>
                    <a:pt x="634" y="833"/>
                    <a:pt x="635" y="872"/>
                  </a:cubicBezTo>
                  <a:cubicBezTo>
                    <a:pt x="636" y="911"/>
                    <a:pt x="640" y="950"/>
                    <a:pt x="644" y="996"/>
                  </a:cubicBezTo>
                  <a:cubicBezTo>
                    <a:pt x="548" y="918"/>
                    <a:pt x="444" y="880"/>
                    <a:pt x="322" y="909"/>
                  </a:cubicBezTo>
                  <a:cubicBezTo>
                    <a:pt x="317" y="941"/>
                    <a:pt x="332" y="969"/>
                    <a:pt x="343" y="997"/>
                  </a:cubicBezTo>
                  <a:cubicBezTo>
                    <a:pt x="369" y="1069"/>
                    <a:pt x="424" y="1117"/>
                    <a:pt x="486" y="1157"/>
                  </a:cubicBezTo>
                  <a:cubicBezTo>
                    <a:pt x="557" y="1203"/>
                    <a:pt x="636" y="1225"/>
                    <a:pt x="719" y="1247"/>
                  </a:cubicBezTo>
                  <a:cubicBezTo>
                    <a:pt x="760" y="1355"/>
                    <a:pt x="810" y="1461"/>
                    <a:pt x="878" y="1557"/>
                  </a:cubicBezTo>
                  <a:cubicBezTo>
                    <a:pt x="945" y="1652"/>
                    <a:pt x="1022" y="1740"/>
                    <a:pt x="1098" y="1835"/>
                  </a:cubicBezTo>
                  <a:cubicBezTo>
                    <a:pt x="1068" y="1826"/>
                    <a:pt x="1041" y="1817"/>
                    <a:pt x="1015" y="1809"/>
                  </a:cubicBezTo>
                  <a:cubicBezTo>
                    <a:pt x="936" y="1649"/>
                    <a:pt x="818" y="1546"/>
                    <a:pt x="631" y="1532"/>
                  </a:cubicBezTo>
                  <a:cubicBezTo>
                    <a:pt x="626" y="1593"/>
                    <a:pt x="644" y="1644"/>
                    <a:pt x="680" y="1687"/>
                  </a:cubicBezTo>
                  <a:cubicBezTo>
                    <a:pt x="713" y="1727"/>
                    <a:pt x="753" y="1762"/>
                    <a:pt x="792" y="1802"/>
                  </a:cubicBezTo>
                  <a:cubicBezTo>
                    <a:pt x="678" y="1812"/>
                    <a:pt x="580" y="1861"/>
                    <a:pt x="481" y="1920"/>
                  </a:cubicBezTo>
                  <a:cubicBezTo>
                    <a:pt x="466" y="1912"/>
                    <a:pt x="446" y="1904"/>
                    <a:pt x="429" y="1893"/>
                  </a:cubicBezTo>
                  <a:cubicBezTo>
                    <a:pt x="351" y="1849"/>
                    <a:pt x="272" y="1856"/>
                    <a:pt x="194" y="1888"/>
                  </a:cubicBezTo>
                  <a:cubicBezTo>
                    <a:pt x="163" y="1901"/>
                    <a:pt x="133" y="1917"/>
                    <a:pt x="106" y="1937"/>
                  </a:cubicBezTo>
                  <a:cubicBezTo>
                    <a:pt x="75" y="1959"/>
                    <a:pt x="80" y="1982"/>
                    <a:pt x="115" y="2000"/>
                  </a:cubicBezTo>
                  <a:cubicBezTo>
                    <a:pt x="175" y="2030"/>
                    <a:pt x="238" y="2053"/>
                    <a:pt x="307" y="2043"/>
                  </a:cubicBezTo>
                  <a:cubicBezTo>
                    <a:pt x="308" y="2043"/>
                    <a:pt x="309" y="2045"/>
                    <a:pt x="310" y="2046"/>
                  </a:cubicBezTo>
                  <a:cubicBezTo>
                    <a:pt x="283" y="2081"/>
                    <a:pt x="259" y="2121"/>
                    <a:pt x="240" y="2161"/>
                  </a:cubicBezTo>
                  <a:cubicBezTo>
                    <a:pt x="263" y="2161"/>
                    <a:pt x="263" y="2161"/>
                    <a:pt x="263" y="2161"/>
                  </a:cubicBezTo>
                  <a:cubicBezTo>
                    <a:pt x="288" y="2111"/>
                    <a:pt x="321" y="2066"/>
                    <a:pt x="362" y="2026"/>
                  </a:cubicBezTo>
                  <a:cubicBezTo>
                    <a:pt x="374" y="2013"/>
                    <a:pt x="388" y="2016"/>
                    <a:pt x="405" y="2023"/>
                  </a:cubicBezTo>
                  <a:cubicBezTo>
                    <a:pt x="373" y="2070"/>
                    <a:pt x="342" y="2115"/>
                    <a:pt x="311" y="2161"/>
                  </a:cubicBezTo>
                  <a:cubicBezTo>
                    <a:pt x="322" y="2161"/>
                    <a:pt x="322" y="2161"/>
                    <a:pt x="322" y="2161"/>
                  </a:cubicBezTo>
                  <a:cubicBezTo>
                    <a:pt x="356" y="2122"/>
                    <a:pt x="390" y="2083"/>
                    <a:pt x="430" y="2037"/>
                  </a:cubicBezTo>
                  <a:cubicBezTo>
                    <a:pt x="433" y="2088"/>
                    <a:pt x="418" y="2127"/>
                    <a:pt x="395" y="2161"/>
                  </a:cubicBezTo>
                  <a:cubicBezTo>
                    <a:pt x="421" y="2161"/>
                    <a:pt x="421" y="2161"/>
                    <a:pt x="421" y="2161"/>
                  </a:cubicBezTo>
                  <a:cubicBezTo>
                    <a:pt x="426" y="2153"/>
                    <a:pt x="431" y="2146"/>
                    <a:pt x="437" y="2139"/>
                  </a:cubicBezTo>
                  <a:cubicBezTo>
                    <a:pt x="437" y="2138"/>
                    <a:pt x="439" y="2139"/>
                    <a:pt x="444" y="2138"/>
                  </a:cubicBezTo>
                  <a:cubicBezTo>
                    <a:pt x="446" y="2146"/>
                    <a:pt x="449" y="2153"/>
                    <a:pt x="451" y="2161"/>
                  </a:cubicBezTo>
                  <a:cubicBezTo>
                    <a:pt x="472" y="2161"/>
                    <a:pt x="472" y="2161"/>
                    <a:pt x="472" y="2161"/>
                  </a:cubicBezTo>
                  <a:cubicBezTo>
                    <a:pt x="469" y="2146"/>
                    <a:pt x="467" y="2132"/>
                    <a:pt x="467" y="2120"/>
                  </a:cubicBezTo>
                  <a:cubicBezTo>
                    <a:pt x="467" y="2088"/>
                    <a:pt x="463" y="2049"/>
                    <a:pt x="503" y="2027"/>
                  </a:cubicBezTo>
                  <a:cubicBezTo>
                    <a:pt x="525" y="2066"/>
                    <a:pt x="525" y="2108"/>
                    <a:pt x="542" y="2146"/>
                  </a:cubicBezTo>
                  <a:cubicBezTo>
                    <a:pt x="555" y="2104"/>
                    <a:pt x="533" y="2064"/>
                    <a:pt x="532" y="2021"/>
                  </a:cubicBezTo>
                  <a:cubicBezTo>
                    <a:pt x="562" y="2031"/>
                    <a:pt x="584" y="2049"/>
                    <a:pt x="594" y="2076"/>
                  </a:cubicBezTo>
                  <a:cubicBezTo>
                    <a:pt x="605" y="2104"/>
                    <a:pt x="611" y="2133"/>
                    <a:pt x="612" y="2161"/>
                  </a:cubicBezTo>
                  <a:cubicBezTo>
                    <a:pt x="634" y="2161"/>
                    <a:pt x="634" y="2161"/>
                    <a:pt x="634" y="2161"/>
                  </a:cubicBezTo>
                  <a:cubicBezTo>
                    <a:pt x="634" y="2159"/>
                    <a:pt x="633" y="2158"/>
                    <a:pt x="633" y="2157"/>
                  </a:cubicBezTo>
                  <a:cubicBezTo>
                    <a:pt x="632" y="2075"/>
                    <a:pt x="595" y="2009"/>
                    <a:pt x="525" y="1954"/>
                  </a:cubicBezTo>
                  <a:cubicBezTo>
                    <a:pt x="629" y="1898"/>
                    <a:pt x="732" y="1862"/>
                    <a:pt x="850" y="1864"/>
                  </a:cubicBezTo>
                  <a:cubicBezTo>
                    <a:pt x="765" y="1944"/>
                    <a:pt x="729" y="2037"/>
                    <a:pt x="749" y="2149"/>
                  </a:cubicBezTo>
                  <a:cubicBezTo>
                    <a:pt x="853" y="2178"/>
                    <a:pt x="1017" y="2048"/>
                    <a:pt x="1024" y="1886"/>
                  </a:cubicBezTo>
                  <a:cubicBezTo>
                    <a:pt x="1101" y="1909"/>
                    <a:pt x="1170" y="1941"/>
                    <a:pt x="1222" y="2003"/>
                  </a:cubicBezTo>
                  <a:cubicBezTo>
                    <a:pt x="1238" y="2022"/>
                    <a:pt x="1251" y="2043"/>
                    <a:pt x="1279" y="2048"/>
                  </a:cubicBezTo>
                  <a:cubicBezTo>
                    <a:pt x="1287" y="2050"/>
                    <a:pt x="1294" y="2059"/>
                    <a:pt x="1300" y="2066"/>
                  </a:cubicBezTo>
                  <a:cubicBezTo>
                    <a:pt x="1320" y="2097"/>
                    <a:pt x="1339" y="2128"/>
                    <a:pt x="1356" y="2161"/>
                  </a:cubicBezTo>
                  <a:cubicBezTo>
                    <a:pt x="1383" y="2161"/>
                    <a:pt x="1383" y="2161"/>
                    <a:pt x="1383" y="2161"/>
                  </a:cubicBezTo>
                  <a:cubicBezTo>
                    <a:pt x="1379" y="2144"/>
                    <a:pt x="1379" y="2126"/>
                    <a:pt x="1386" y="2105"/>
                  </a:cubicBezTo>
                  <a:cubicBezTo>
                    <a:pt x="1363" y="2119"/>
                    <a:pt x="1352" y="2113"/>
                    <a:pt x="1344" y="2096"/>
                  </a:cubicBezTo>
                  <a:cubicBezTo>
                    <a:pt x="1338" y="2083"/>
                    <a:pt x="1327" y="2070"/>
                    <a:pt x="1323" y="2056"/>
                  </a:cubicBezTo>
                  <a:cubicBezTo>
                    <a:pt x="1316" y="2033"/>
                    <a:pt x="1303" y="2020"/>
                    <a:pt x="1277" y="2019"/>
                  </a:cubicBezTo>
                  <a:cubicBezTo>
                    <a:pt x="1274" y="1974"/>
                    <a:pt x="1241" y="1957"/>
                    <a:pt x="1208" y="1941"/>
                  </a:cubicBezTo>
                  <a:cubicBezTo>
                    <a:pt x="1151" y="1913"/>
                    <a:pt x="1095" y="1881"/>
                    <a:pt x="1033" y="1863"/>
                  </a:cubicBezTo>
                  <a:cubicBezTo>
                    <a:pt x="1016" y="1858"/>
                    <a:pt x="1008" y="1851"/>
                    <a:pt x="1016" y="1834"/>
                  </a:cubicBezTo>
                  <a:cubicBezTo>
                    <a:pt x="1087" y="1842"/>
                    <a:pt x="1137" y="1894"/>
                    <a:pt x="1201" y="1919"/>
                  </a:cubicBezTo>
                  <a:cubicBezTo>
                    <a:pt x="1199" y="1908"/>
                    <a:pt x="1196" y="1900"/>
                    <a:pt x="1190" y="1893"/>
                  </a:cubicBezTo>
                  <a:cubicBezTo>
                    <a:pt x="1126" y="1821"/>
                    <a:pt x="1063" y="1749"/>
                    <a:pt x="998" y="1679"/>
                  </a:cubicBezTo>
                  <a:cubicBezTo>
                    <a:pt x="934" y="1610"/>
                    <a:pt x="883" y="1534"/>
                    <a:pt x="837" y="1453"/>
                  </a:cubicBezTo>
                  <a:cubicBezTo>
                    <a:pt x="829" y="1438"/>
                    <a:pt x="822" y="1421"/>
                    <a:pt x="814" y="1405"/>
                  </a:cubicBezTo>
                  <a:cubicBezTo>
                    <a:pt x="840" y="1432"/>
                    <a:pt x="857" y="1464"/>
                    <a:pt x="878" y="1494"/>
                  </a:cubicBezTo>
                  <a:cubicBezTo>
                    <a:pt x="950" y="1593"/>
                    <a:pt x="1030" y="1687"/>
                    <a:pt x="1112" y="1778"/>
                  </a:cubicBezTo>
                  <a:cubicBezTo>
                    <a:pt x="1180" y="1852"/>
                    <a:pt x="1250" y="1925"/>
                    <a:pt x="1319" y="1998"/>
                  </a:cubicBezTo>
                  <a:cubicBezTo>
                    <a:pt x="1365" y="2048"/>
                    <a:pt x="1404" y="2102"/>
                    <a:pt x="1437" y="2161"/>
                  </a:cubicBezTo>
                  <a:cubicBezTo>
                    <a:pt x="1461" y="2161"/>
                    <a:pt x="1461" y="2161"/>
                    <a:pt x="1461" y="2161"/>
                  </a:cubicBezTo>
                  <a:cubicBezTo>
                    <a:pt x="1425" y="2096"/>
                    <a:pt x="1381" y="2036"/>
                    <a:pt x="1330" y="1980"/>
                  </a:cubicBezTo>
                  <a:cubicBezTo>
                    <a:pt x="1321" y="1970"/>
                    <a:pt x="1314" y="1958"/>
                    <a:pt x="1303" y="1945"/>
                  </a:cubicBezTo>
                  <a:cubicBezTo>
                    <a:pt x="1313" y="1940"/>
                    <a:pt x="1320" y="1937"/>
                    <a:pt x="1327" y="1935"/>
                  </a:cubicBezTo>
                  <a:cubicBezTo>
                    <a:pt x="1406" y="1911"/>
                    <a:pt x="1449" y="1851"/>
                    <a:pt x="1476" y="1780"/>
                  </a:cubicBezTo>
                  <a:cubicBezTo>
                    <a:pt x="1490" y="1742"/>
                    <a:pt x="1495" y="1698"/>
                    <a:pt x="1498" y="1657"/>
                  </a:cubicBezTo>
                  <a:cubicBezTo>
                    <a:pt x="1500" y="1627"/>
                    <a:pt x="1492" y="1596"/>
                    <a:pt x="1489" y="1566"/>
                  </a:cubicBezTo>
                  <a:cubicBezTo>
                    <a:pt x="1437" y="1562"/>
                    <a:pt x="1406" y="1597"/>
                    <a:pt x="1366" y="1620"/>
                  </a:cubicBezTo>
                  <a:cubicBezTo>
                    <a:pt x="1352" y="1517"/>
                    <a:pt x="1304" y="1433"/>
                    <a:pt x="1242" y="1352"/>
                  </a:cubicBezTo>
                  <a:cubicBezTo>
                    <a:pt x="1235" y="1356"/>
                    <a:pt x="1227" y="1358"/>
                    <a:pt x="1222" y="1363"/>
                  </a:cubicBezTo>
                  <a:cubicBezTo>
                    <a:pt x="1162" y="1434"/>
                    <a:pt x="1122" y="1510"/>
                    <a:pt x="1130" y="1608"/>
                  </a:cubicBezTo>
                  <a:cubicBezTo>
                    <a:pt x="1135" y="1669"/>
                    <a:pt x="1137" y="1730"/>
                    <a:pt x="1157" y="1789"/>
                  </a:cubicBezTo>
                  <a:cubicBezTo>
                    <a:pt x="1071" y="1703"/>
                    <a:pt x="1019" y="1605"/>
                    <a:pt x="1035" y="1479"/>
                  </a:cubicBezTo>
                  <a:cubicBezTo>
                    <a:pt x="1043" y="1414"/>
                    <a:pt x="1053" y="1348"/>
                    <a:pt x="1082" y="1289"/>
                  </a:cubicBezTo>
                  <a:close/>
                  <a:moveTo>
                    <a:pt x="1599" y="1071"/>
                  </a:moveTo>
                  <a:cubicBezTo>
                    <a:pt x="1540" y="1123"/>
                    <a:pt x="1475" y="1148"/>
                    <a:pt x="1401" y="1146"/>
                  </a:cubicBezTo>
                  <a:cubicBezTo>
                    <a:pt x="1366" y="1145"/>
                    <a:pt x="1330" y="1138"/>
                    <a:pt x="1305" y="1100"/>
                  </a:cubicBezTo>
                  <a:cubicBezTo>
                    <a:pt x="1363" y="1089"/>
                    <a:pt x="1421" y="1094"/>
                    <a:pt x="1473" y="1066"/>
                  </a:cubicBezTo>
                  <a:cubicBezTo>
                    <a:pt x="1434" y="1067"/>
                    <a:pt x="1394" y="1067"/>
                    <a:pt x="1346" y="1068"/>
                  </a:cubicBezTo>
                  <a:cubicBezTo>
                    <a:pt x="1383" y="1044"/>
                    <a:pt x="1412" y="1025"/>
                    <a:pt x="1442" y="1005"/>
                  </a:cubicBezTo>
                  <a:cubicBezTo>
                    <a:pt x="1445" y="1003"/>
                    <a:pt x="1450" y="1004"/>
                    <a:pt x="1454" y="1004"/>
                  </a:cubicBezTo>
                  <a:cubicBezTo>
                    <a:pt x="1509" y="1008"/>
                    <a:pt x="1559" y="1023"/>
                    <a:pt x="1599" y="1071"/>
                  </a:cubicBezTo>
                  <a:close/>
                  <a:moveTo>
                    <a:pt x="1278" y="932"/>
                  </a:moveTo>
                  <a:cubicBezTo>
                    <a:pt x="1310" y="881"/>
                    <a:pt x="1347" y="837"/>
                    <a:pt x="1410" y="824"/>
                  </a:cubicBezTo>
                  <a:cubicBezTo>
                    <a:pt x="1446" y="817"/>
                    <a:pt x="1482" y="802"/>
                    <a:pt x="1529" y="810"/>
                  </a:cubicBezTo>
                  <a:cubicBezTo>
                    <a:pt x="1495" y="862"/>
                    <a:pt x="1483" y="920"/>
                    <a:pt x="1443" y="965"/>
                  </a:cubicBezTo>
                  <a:cubicBezTo>
                    <a:pt x="1406" y="1009"/>
                    <a:pt x="1365" y="1039"/>
                    <a:pt x="1297" y="1025"/>
                  </a:cubicBezTo>
                  <a:cubicBezTo>
                    <a:pt x="1307" y="1008"/>
                    <a:pt x="1314" y="994"/>
                    <a:pt x="1323" y="982"/>
                  </a:cubicBezTo>
                  <a:cubicBezTo>
                    <a:pt x="1332" y="970"/>
                    <a:pt x="1344" y="960"/>
                    <a:pt x="1355" y="949"/>
                  </a:cubicBezTo>
                  <a:cubicBezTo>
                    <a:pt x="1364" y="939"/>
                    <a:pt x="1374" y="929"/>
                    <a:pt x="1383" y="920"/>
                  </a:cubicBezTo>
                  <a:cubicBezTo>
                    <a:pt x="1333" y="934"/>
                    <a:pt x="1302" y="971"/>
                    <a:pt x="1272" y="1010"/>
                  </a:cubicBezTo>
                  <a:cubicBezTo>
                    <a:pt x="1255" y="979"/>
                    <a:pt x="1264" y="954"/>
                    <a:pt x="1278" y="932"/>
                  </a:cubicBezTo>
                  <a:close/>
                  <a:moveTo>
                    <a:pt x="1092" y="1084"/>
                  </a:moveTo>
                  <a:cubicBezTo>
                    <a:pt x="1060" y="1069"/>
                    <a:pt x="1049" y="1049"/>
                    <a:pt x="1042" y="1026"/>
                  </a:cubicBezTo>
                  <a:cubicBezTo>
                    <a:pt x="1029" y="977"/>
                    <a:pt x="1033" y="929"/>
                    <a:pt x="1045" y="881"/>
                  </a:cubicBezTo>
                  <a:cubicBezTo>
                    <a:pt x="1054" y="845"/>
                    <a:pt x="1066" y="812"/>
                    <a:pt x="1097" y="784"/>
                  </a:cubicBezTo>
                  <a:cubicBezTo>
                    <a:pt x="1115" y="810"/>
                    <a:pt x="1133" y="833"/>
                    <a:pt x="1147" y="858"/>
                  </a:cubicBezTo>
                  <a:cubicBezTo>
                    <a:pt x="1175" y="907"/>
                    <a:pt x="1185" y="960"/>
                    <a:pt x="1178" y="1015"/>
                  </a:cubicBezTo>
                  <a:cubicBezTo>
                    <a:pt x="1174" y="1047"/>
                    <a:pt x="1163" y="1077"/>
                    <a:pt x="1126" y="1092"/>
                  </a:cubicBezTo>
                  <a:cubicBezTo>
                    <a:pt x="1106" y="1045"/>
                    <a:pt x="1120" y="991"/>
                    <a:pt x="1090" y="949"/>
                  </a:cubicBezTo>
                  <a:cubicBezTo>
                    <a:pt x="1091" y="992"/>
                    <a:pt x="1091" y="1035"/>
                    <a:pt x="1092" y="1084"/>
                  </a:cubicBezTo>
                  <a:close/>
                  <a:moveTo>
                    <a:pt x="805" y="545"/>
                  </a:moveTo>
                  <a:cubicBezTo>
                    <a:pt x="810" y="497"/>
                    <a:pt x="850" y="480"/>
                    <a:pt x="883" y="459"/>
                  </a:cubicBezTo>
                  <a:cubicBezTo>
                    <a:pt x="901" y="447"/>
                    <a:pt x="922" y="439"/>
                    <a:pt x="947" y="449"/>
                  </a:cubicBezTo>
                  <a:cubicBezTo>
                    <a:pt x="931" y="494"/>
                    <a:pt x="914" y="534"/>
                    <a:pt x="904" y="576"/>
                  </a:cubicBezTo>
                  <a:cubicBezTo>
                    <a:pt x="895" y="611"/>
                    <a:pt x="876" y="640"/>
                    <a:pt x="855" y="668"/>
                  </a:cubicBezTo>
                  <a:cubicBezTo>
                    <a:pt x="839" y="690"/>
                    <a:pt x="816" y="704"/>
                    <a:pt x="784" y="702"/>
                  </a:cubicBezTo>
                  <a:cubicBezTo>
                    <a:pt x="799" y="676"/>
                    <a:pt x="813" y="654"/>
                    <a:pt x="827" y="631"/>
                  </a:cubicBezTo>
                  <a:cubicBezTo>
                    <a:pt x="809" y="643"/>
                    <a:pt x="795" y="658"/>
                    <a:pt x="780" y="672"/>
                  </a:cubicBezTo>
                  <a:cubicBezTo>
                    <a:pt x="766" y="686"/>
                    <a:pt x="751" y="703"/>
                    <a:pt x="725" y="694"/>
                  </a:cubicBezTo>
                  <a:cubicBezTo>
                    <a:pt x="742" y="670"/>
                    <a:pt x="758" y="648"/>
                    <a:pt x="772" y="624"/>
                  </a:cubicBezTo>
                  <a:cubicBezTo>
                    <a:pt x="787" y="599"/>
                    <a:pt x="780" y="565"/>
                    <a:pt x="805" y="545"/>
                  </a:cubicBezTo>
                  <a:close/>
                  <a:moveTo>
                    <a:pt x="516" y="688"/>
                  </a:moveTo>
                  <a:cubicBezTo>
                    <a:pt x="464" y="643"/>
                    <a:pt x="427" y="588"/>
                    <a:pt x="405" y="523"/>
                  </a:cubicBezTo>
                  <a:cubicBezTo>
                    <a:pt x="403" y="515"/>
                    <a:pt x="404" y="505"/>
                    <a:pt x="404" y="499"/>
                  </a:cubicBezTo>
                  <a:cubicBezTo>
                    <a:pt x="438" y="505"/>
                    <a:pt x="471" y="511"/>
                    <a:pt x="503" y="514"/>
                  </a:cubicBezTo>
                  <a:cubicBezTo>
                    <a:pt x="532" y="517"/>
                    <a:pt x="557" y="526"/>
                    <a:pt x="574" y="543"/>
                  </a:cubicBezTo>
                  <a:cubicBezTo>
                    <a:pt x="579" y="575"/>
                    <a:pt x="583" y="603"/>
                    <a:pt x="587" y="634"/>
                  </a:cubicBezTo>
                  <a:cubicBezTo>
                    <a:pt x="560" y="618"/>
                    <a:pt x="537" y="605"/>
                    <a:pt x="513" y="591"/>
                  </a:cubicBezTo>
                  <a:cubicBezTo>
                    <a:pt x="540" y="625"/>
                    <a:pt x="580" y="645"/>
                    <a:pt x="593" y="689"/>
                  </a:cubicBezTo>
                  <a:cubicBezTo>
                    <a:pt x="560" y="709"/>
                    <a:pt x="541" y="709"/>
                    <a:pt x="516" y="688"/>
                  </a:cubicBezTo>
                  <a:close/>
                  <a:moveTo>
                    <a:pt x="642" y="648"/>
                  </a:moveTo>
                  <a:cubicBezTo>
                    <a:pt x="640" y="646"/>
                    <a:pt x="638" y="644"/>
                    <a:pt x="636" y="642"/>
                  </a:cubicBezTo>
                  <a:cubicBezTo>
                    <a:pt x="594" y="581"/>
                    <a:pt x="587" y="516"/>
                    <a:pt x="619" y="448"/>
                  </a:cubicBezTo>
                  <a:cubicBezTo>
                    <a:pt x="641" y="400"/>
                    <a:pt x="666" y="353"/>
                    <a:pt x="677" y="295"/>
                  </a:cubicBezTo>
                  <a:cubicBezTo>
                    <a:pt x="694" y="322"/>
                    <a:pt x="713" y="348"/>
                    <a:pt x="727" y="376"/>
                  </a:cubicBezTo>
                  <a:cubicBezTo>
                    <a:pt x="752" y="428"/>
                    <a:pt x="769" y="482"/>
                    <a:pt x="769" y="541"/>
                  </a:cubicBezTo>
                  <a:cubicBezTo>
                    <a:pt x="768" y="609"/>
                    <a:pt x="746" y="641"/>
                    <a:pt x="685" y="657"/>
                  </a:cubicBezTo>
                  <a:cubicBezTo>
                    <a:pt x="690" y="610"/>
                    <a:pt x="700" y="564"/>
                    <a:pt x="688" y="518"/>
                  </a:cubicBezTo>
                  <a:cubicBezTo>
                    <a:pt x="676" y="562"/>
                    <a:pt x="677" y="610"/>
                    <a:pt x="654" y="651"/>
                  </a:cubicBezTo>
                  <a:cubicBezTo>
                    <a:pt x="648" y="649"/>
                    <a:pt x="645" y="649"/>
                    <a:pt x="642" y="648"/>
                  </a:cubicBezTo>
                  <a:close/>
                  <a:moveTo>
                    <a:pt x="675" y="1129"/>
                  </a:moveTo>
                  <a:cubicBezTo>
                    <a:pt x="632" y="1105"/>
                    <a:pt x="591" y="1083"/>
                    <a:pt x="551" y="1061"/>
                  </a:cubicBezTo>
                  <a:cubicBezTo>
                    <a:pt x="550" y="1063"/>
                    <a:pt x="548" y="1066"/>
                    <a:pt x="547" y="1068"/>
                  </a:cubicBezTo>
                  <a:cubicBezTo>
                    <a:pt x="584" y="1096"/>
                    <a:pt x="620" y="1125"/>
                    <a:pt x="657" y="1153"/>
                  </a:cubicBezTo>
                  <a:cubicBezTo>
                    <a:pt x="630" y="1176"/>
                    <a:pt x="584" y="1178"/>
                    <a:pt x="514" y="1147"/>
                  </a:cubicBezTo>
                  <a:cubicBezTo>
                    <a:pt x="422" y="1105"/>
                    <a:pt x="366" y="1031"/>
                    <a:pt x="345" y="928"/>
                  </a:cubicBezTo>
                  <a:cubicBezTo>
                    <a:pt x="462" y="897"/>
                    <a:pt x="596" y="959"/>
                    <a:pt x="658" y="1048"/>
                  </a:cubicBezTo>
                  <a:cubicBezTo>
                    <a:pt x="673" y="1070"/>
                    <a:pt x="683" y="1097"/>
                    <a:pt x="675" y="1129"/>
                  </a:cubicBezTo>
                  <a:close/>
                  <a:moveTo>
                    <a:pt x="679" y="1020"/>
                  </a:moveTo>
                  <a:cubicBezTo>
                    <a:pt x="655" y="949"/>
                    <a:pt x="652" y="880"/>
                    <a:pt x="660" y="810"/>
                  </a:cubicBezTo>
                  <a:cubicBezTo>
                    <a:pt x="687" y="930"/>
                    <a:pt x="693" y="985"/>
                    <a:pt x="679" y="1020"/>
                  </a:cubicBezTo>
                  <a:close/>
                  <a:moveTo>
                    <a:pt x="720" y="989"/>
                  </a:moveTo>
                  <a:cubicBezTo>
                    <a:pt x="729" y="972"/>
                    <a:pt x="738" y="954"/>
                    <a:pt x="751" y="940"/>
                  </a:cubicBezTo>
                  <a:cubicBezTo>
                    <a:pt x="783" y="906"/>
                    <a:pt x="820" y="879"/>
                    <a:pt x="870" y="874"/>
                  </a:cubicBezTo>
                  <a:cubicBezTo>
                    <a:pt x="915" y="968"/>
                    <a:pt x="845" y="1144"/>
                    <a:pt x="763" y="1146"/>
                  </a:cubicBezTo>
                  <a:cubicBezTo>
                    <a:pt x="753" y="1085"/>
                    <a:pt x="788" y="1034"/>
                    <a:pt x="805" y="972"/>
                  </a:cubicBezTo>
                  <a:cubicBezTo>
                    <a:pt x="762" y="1016"/>
                    <a:pt x="756" y="1070"/>
                    <a:pt x="734" y="1119"/>
                  </a:cubicBezTo>
                  <a:cubicBezTo>
                    <a:pt x="698" y="1075"/>
                    <a:pt x="698" y="1033"/>
                    <a:pt x="720" y="989"/>
                  </a:cubicBezTo>
                  <a:close/>
                  <a:moveTo>
                    <a:pt x="110" y="1967"/>
                  </a:moveTo>
                  <a:cubicBezTo>
                    <a:pt x="161" y="1899"/>
                    <a:pt x="320" y="1875"/>
                    <a:pt x="383" y="1923"/>
                  </a:cubicBezTo>
                  <a:cubicBezTo>
                    <a:pt x="335" y="1930"/>
                    <a:pt x="285" y="1936"/>
                    <a:pt x="236" y="1943"/>
                  </a:cubicBezTo>
                  <a:cubicBezTo>
                    <a:pt x="236" y="1946"/>
                    <a:pt x="236" y="1948"/>
                    <a:pt x="236" y="1951"/>
                  </a:cubicBezTo>
                  <a:cubicBezTo>
                    <a:pt x="291" y="1956"/>
                    <a:pt x="347" y="1936"/>
                    <a:pt x="403" y="1954"/>
                  </a:cubicBezTo>
                  <a:cubicBezTo>
                    <a:pt x="319" y="2053"/>
                    <a:pt x="201" y="2037"/>
                    <a:pt x="110" y="1967"/>
                  </a:cubicBezTo>
                  <a:close/>
                  <a:moveTo>
                    <a:pt x="649" y="1555"/>
                  </a:moveTo>
                  <a:cubicBezTo>
                    <a:pt x="656" y="1555"/>
                    <a:pt x="663" y="1554"/>
                    <a:pt x="670" y="1555"/>
                  </a:cubicBezTo>
                  <a:cubicBezTo>
                    <a:pt x="681" y="1556"/>
                    <a:pt x="692" y="1558"/>
                    <a:pt x="703" y="1560"/>
                  </a:cubicBezTo>
                  <a:cubicBezTo>
                    <a:pt x="797" y="1581"/>
                    <a:pt x="866" y="1637"/>
                    <a:pt x="917" y="1716"/>
                  </a:cubicBezTo>
                  <a:cubicBezTo>
                    <a:pt x="924" y="1727"/>
                    <a:pt x="925" y="1742"/>
                    <a:pt x="929" y="1756"/>
                  </a:cubicBezTo>
                  <a:cubicBezTo>
                    <a:pt x="927" y="1757"/>
                    <a:pt x="924" y="1758"/>
                    <a:pt x="922" y="1759"/>
                  </a:cubicBezTo>
                  <a:cubicBezTo>
                    <a:pt x="872" y="1725"/>
                    <a:pt x="822" y="1691"/>
                    <a:pt x="771" y="1657"/>
                  </a:cubicBezTo>
                  <a:cubicBezTo>
                    <a:pt x="810" y="1714"/>
                    <a:pt x="877" y="1739"/>
                    <a:pt x="919" y="1799"/>
                  </a:cubicBezTo>
                  <a:cubicBezTo>
                    <a:pt x="798" y="1814"/>
                    <a:pt x="651" y="1668"/>
                    <a:pt x="649" y="1555"/>
                  </a:cubicBezTo>
                  <a:close/>
                  <a:moveTo>
                    <a:pt x="702" y="1860"/>
                  </a:moveTo>
                  <a:cubicBezTo>
                    <a:pt x="649" y="1873"/>
                    <a:pt x="599" y="1895"/>
                    <a:pt x="541" y="1915"/>
                  </a:cubicBezTo>
                  <a:cubicBezTo>
                    <a:pt x="622" y="1854"/>
                    <a:pt x="803" y="1801"/>
                    <a:pt x="864" y="1834"/>
                  </a:cubicBezTo>
                  <a:cubicBezTo>
                    <a:pt x="811" y="1842"/>
                    <a:pt x="756" y="1847"/>
                    <a:pt x="702" y="1860"/>
                  </a:cubicBezTo>
                  <a:close/>
                  <a:moveTo>
                    <a:pt x="941" y="2041"/>
                  </a:moveTo>
                  <a:cubicBezTo>
                    <a:pt x="899" y="2100"/>
                    <a:pt x="835" y="2121"/>
                    <a:pt x="768" y="2137"/>
                  </a:cubicBezTo>
                  <a:cubicBezTo>
                    <a:pt x="752" y="2030"/>
                    <a:pt x="812" y="1900"/>
                    <a:pt x="886" y="1877"/>
                  </a:cubicBezTo>
                  <a:cubicBezTo>
                    <a:pt x="901" y="1880"/>
                    <a:pt x="916" y="1882"/>
                    <a:pt x="932" y="1886"/>
                  </a:cubicBezTo>
                  <a:cubicBezTo>
                    <a:pt x="917" y="1940"/>
                    <a:pt x="879" y="1978"/>
                    <a:pt x="851" y="2027"/>
                  </a:cubicBezTo>
                  <a:cubicBezTo>
                    <a:pt x="891" y="2002"/>
                    <a:pt x="925" y="1962"/>
                    <a:pt x="953" y="1907"/>
                  </a:cubicBezTo>
                  <a:cubicBezTo>
                    <a:pt x="971" y="1960"/>
                    <a:pt x="968" y="2002"/>
                    <a:pt x="941" y="2041"/>
                  </a:cubicBezTo>
                  <a:close/>
                  <a:moveTo>
                    <a:pt x="1413" y="1690"/>
                  </a:moveTo>
                  <a:cubicBezTo>
                    <a:pt x="1401" y="1713"/>
                    <a:pt x="1393" y="1729"/>
                    <a:pt x="1384" y="1746"/>
                  </a:cubicBezTo>
                  <a:cubicBezTo>
                    <a:pt x="1358" y="1660"/>
                    <a:pt x="1384" y="1612"/>
                    <a:pt x="1468" y="1588"/>
                  </a:cubicBezTo>
                  <a:cubicBezTo>
                    <a:pt x="1483" y="1633"/>
                    <a:pt x="1481" y="1680"/>
                    <a:pt x="1467" y="1738"/>
                  </a:cubicBezTo>
                  <a:cubicBezTo>
                    <a:pt x="1457" y="1777"/>
                    <a:pt x="1445" y="1814"/>
                    <a:pt x="1416" y="1842"/>
                  </a:cubicBezTo>
                  <a:cubicBezTo>
                    <a:pt x="1393" y="1865"/>
                    <a:pt x="1377" y="1870"/>
                    <a:pt x="1347" y="1863"/>
                  </a:cubicBezTo>
                  <a:cubicBezTo>
                    <a:pt x="1360" y="1805"/>
                    <a:pt x="1417" y="1764"/>
                    <a:pt x="1413" y="1690"/>
                  </a:cubicBezTo>
                  <a:close/>
                  <a:moveTo>
                    <a:pt x="1154" y="1679"/>
                  </a:moveTo>
                  <a:cubicBezTo>
                    <a:pt x="1151" y="1656"/>
                    <a:pt x="1152" y="1632"/>
                    <a:pt x="1149" y="1608"/>
                  </a:cubicBezTo>
                  <a:cubicBezTo>
                    <a:pt x="1141" y="1518"/>
                    <a:pt x="1180" y="1447"/>
                    <a:pt x="1235" y="1377"/>
                  </a:cubicBezTo>
                  <a:cubicBezTo>
                    <a:pt x="1255" y="1404"/>
                    <a:pt x="1274" y="1428"/>
                    <a:pt x="1289" y="1454"/>
                  </a:cubicBezTo>
                  <a:cubicBezTo>
                    <a:pt x="1345" y="1550"/>
                    <a:pt x="1359" y="1654"/>
                    <a:pt x="1338" y="1761"/>
                  </a:cubicBezTo>
                  <a:cubicBezTo>
                    <a:pt x="1333" y="1787"/>
                    <a:pt x="1315" y="1809"/>
                    <a:pt x="1282" y="1815"/>
                  </a:cubicBezTo>
                  <a:cubicBezTo>
                    <a:pt x="1262" y="1748"/>
                    <a:pt x="1241" y="1681"/>
                    <a:pt x="1236" y="1601"/>
                  </a:cubicBezTo>
                  <a:cubicBezTo>
                    <a:pt x="1231" y="1619"/>
                    <a:pt x="1226" y="1629"/>
                    <a:pt x="1227" y="1637"/>
                  </a:cubicBezTo>
                  <a:cubicBezTo>
                    <a:pt x="1233" y="1698"/>
                    <a:pt x="1241" y="1758"/>
                    <a:pt x="1250" y="1824"/>
                  </a:cubicBezTo>
                  <a:cubicBezTo>
                    <a:pt x="1241" y="1819"/>
                    <a:pt x="1233" y="1817"/>
                    <a:pt x="1227" y="1812"/>
                  </a:cubicBezTo>
                  <a:cubicBezTo>
                    <a:pt x="1188" y="1776"/>
                    <a:pt x="1161" y="1733"/>
                    <a:pt x="1154" y="1679"/>
                  </a:cubicBezTo>
                  <a:close/>
                  <a:moveTo>
                    <a:pt x="1013" y="1455"/>
                  </a:moveTo>
                  <a:cubicBezTo>
                    <a:pt x="1010" y="1402"/>
                    <a:pt x="1029" y="1332"/>
                    <a:pt x="1053" y="1293"/>
                  </a:cubicBezTo>
                  <a:cubicBezTo>
                    <a:pt x="1039" y="1350"/>
                    <a:pt x="1026" y="1403"/>
                    <a:pt x="1013" y="1455"/>
                  </a:cubicBezTo>
                  <a:close/>
                  <a:moveTo>
                    <a:pt x="164" y="262"/>
                  </a:moveTo>
                  <a:cubicBezTo>
                    <a:pt x="177" y="260"/>
                    <a:pt x="186" y="261"/>
                    <a:pt x="192" y="257"/>
                  </a:cubicBezTo>
                  <a:cubicBezTo>
                    <a:pt x="245" y="221"/>
                    <a:pt x="283" y="172"/>
                    <a:pt x="307" y="115"/>
                  </a:cubicBezTo>
                  <a:cubicBezTo>
                    <a:pt x="322" y="79"/>
                    <a:pt x="319" y="39"/>
                    <a:pt x="314" y="0"/>
                  </a:cubicBezTo>
                  <a:cubicBezTo>
                    <a:pt x="294" y="0"/>
                    <a:pt x="294" y="0"/>
                    <a:pt x="294" y="0"/>
                  </a:cubicBezTo>
                  <a:cubicBezTo>
                    <a:pt x="301" y="53"/>
                    <a:pt x="298" y="105"/>
                    <a:pt x="262" y="151"/>
                  </a:cubicBezTo>
                  <a:cubicBezTo>
                    <a:pt x="239" y="180"/>
                    <a:pt x="222" y="214"/>
                    <a:pt x="181" y="239"/>
                  </a:cubicBezTo>
                  <a:cubicBezTo>
                    <a:pt x="172" y="178"/>
                    <a:pt x="144" y="126"/>
                    <a:pt x="145" y="66"/>
                  </a:cubicBezTo>
                  <a:cubicBezTo>
                    <a:pt x="145" y="42"/>
                    <a:pt x="147" y="20"/>
                    <a:pt x="153" y="0"/>
                  </a:cubicBezTo>
                  <a:cubicBezTo>
                    <a:pt x="130" y="0"/>
                    <a:pt x="130" y="0"/>
                    <a:pt x="130" y="0"/>
                  </a:cubicBezTo>
                  <a:cubicBezTo>
                    <a:pt x="126" y="12"/>
                    <a:pt x="123" y="23"/>
                    <a:pt x="119" y="34"/>
                  </a:cubicBezTo>
                  <a:cubicBezTo>
                    <a:pt x="118" y="38"/>
                    <a:pt x="114" y="41"/>
                    <a:pt x="111" y="43"/>
                  </a:cubicBezTo>
                  <a:cubicBezTo>
                    <a:pt x="77" y="68"/>
                    <a:pt x="42" y="86"/>
                    <a:pt x="0" y="89"/>
                  </a:cubicBezTo>
                  <a:cubicBezTo>
                    <a:pt x="0" y="112"/>
                    <a:pt x="0" y="112"/>
                    <a:pt x="0" y="112"/>
                  </a:cubicBezTo>
                  <a:cubicBezTo>
                    <a:pt x="17" y="111"/>
                    <a:pt x="34" y="106"/>
                    <a:pt x="51" y="101"/>
                  </a:cubicBezTo>
                  <a:cubicBezTo>
                    <a:pt x="74" y="93"/>
                    <a:pt x="96" y="81"/>
                    <a:pt x="118" y="71"/>
                  </a:cubicBezTo>
                  <a:cubicBezTo>
                    <a:pt x="134" y="136"/>
                    <a:pt x="149" y="198"/>
                    <a:pt x="164" y="262"/>
                  </a:cubicBezTo>
                  <a:close/>
                  <a:moveTo>
                    <a:pt x="3840" y="929"/>
                  </a:moveTo>
                  <a:cubicBezTo>
                    <a:pt x="3840" y="897"/>
                    <a:pt x="3840" y="897"/>
                    <a:pt x="3840" y="897"/>
                  </a:cubicBezTo>
                  <a:cubicBezTo>
                    <a:pt x="3827" y="878"/>
                    <a:pt x="3819" y="855"/>
                    <a:pt x="3819" y="825"/>
                  </a:cubicBezTo>
                  <a:cubicBezTo>
                    <a:pt x="3787" y="863"/>
                    <a:pt x="3766" y="900"/>
                    <a:pt x="3764" y="939"/>
                  </a:cubicBezTo>
                  <a:cubicBezTo>
                    <a:pt x="3762" y="976"/>
                    <a:pt x="3776" y="1015"/>
                    <a:pt x="3784" y="1057"/>
                  </a:cubicBezTo>
                  <a:cubicBezTo>
                    <a:pt x="3687" y="1034"/>
                    <a:pt x="3591" y="1043"/>
                    <a:pt x="3492" y="1073"/>
                  </a:cubicBezTo>
                  <a:cubicBezTo>
                    <a:pt x="3498" y="1079"/>
                    <a:pt x="3501" y="1085"/>
                    <a:pt x="3505" y="1086"/>
                  </a:cubicBezTo>
                  <a:cubicBezTo>
                    <a:pt x="3554" y="1101"/>
                    <a:pt x="3586" y="1139"/>
                    <a:pt x="3621" y="1172"/>
                  </a:cubicBezTo>
                  <a:cubicBezTo>
                    <a:pt x="3650" y="1200"/>
                    <a:pt x="3677" y="1231"/>
                    <a:pt x="3705" y="1261"/>
                  </a:cubicBezTo>
                  <a:cubicBezTo>
                    <a:pt x="3689" y="1284"/>
                    <a:pt x="3671" y="1310"/>
                    <a:pt x="3653" y="1336"/>
                  </a:cubicBezTo>
                  <a:cubicBezTo>
                    <a:pt x="3634" y="1361"/>
                    <a:pt x="3614" y="1386"/>
                    <a:pt x="3593" y="1413"/>
                  </a:cubicBezTo>
                  <a:cubicBezTo>
                    <a:pt x="3655" y="1462"/>
                    <a:pt x="3727" y="1444"/>
                    <a:pt x="3797" y="1428"/>
                  </a:cubicBezTo>
                  <a:cubicBezTo>
                    <a:pt x="3812" y="1424"/>
                    <a:pt x="3826" y="1420"/>
                    <a:pt x="3840" y="1415"/>
                  </a:cubicBezTo>
                  <a:cubicBezTo>
                    <a:pt x="3840" y="1388"/>
                    <a:pt x="3840" y="1388"/>
                    <a:pt x="3840" y="1388"/>
                  </a:cubicBezTo>
                  <a:cubicBezTo>
                    <a:pt x="3781" y="1415"/>
                    <a:pt x="3719" y="1425"/>
                    <a:pt x="3654" y="1419"/>
                  </a:cubicBezTo>
                  <a:cubicBezTo>
                    <a:pt x="3645" y="1418"/>
                    <a:pt x="3637" y="1413"/>
                    <a:pt x="3632" y="1411"/>
                  </a:cubicBezTo>
                  <a:cubicBezTo>
                    <a:pt x="3650" y="1382"/>
                    <a:pt x="3668" y="1355"/>
                    <a:pt x="3685" y="1326"/>
                  </a:cubicBezTo>
                  <a:cubicBezTo>
                    <a:pt x="3699" y="1301"/>
                    <a:pt x="3717" y="1281"/>
                    <a:pt x="3740" y="1273"/>
                  </a:cubicBezTo>
                  <a:cubicBezTo>
                    <a:pt x="3771" y="1281"/>
                    <a:pt x="3798" y="1288"/>
                    <a:pt x="3828" y="1296"/>
                  </a:cubicBezTo>
                  <a:cubicBezTo>
                    <a:pt x="3803" y="1315"/>
                    <a:pt x="3781" y="1331"/>
                    <a:pt x="3759" y="1347"/>
                  </a:cubicBezTo>
                  <a:cubicBezTo>
                    <a:pt x="3788" y="1340"/>
                    <a:pt x="3813" y="1324"/>
                    <a:pt x="3840" y="1317"/>
                  </a:cubicBezTo>
                  <a:cubicBezTo>
                    <a:pt x="3840" y="1257"/>
                    <a:pt x="3840" y="1257"/>
                    <a:pt x="3840" y="1257"/>
                  </a:cubicBezTo>
                  <a:cubicBezTo>
                    <a:pt x="3773" y="1266"/>
                    <a:pt x="3716" y="1246"/>
                    <a:pt x="3670" y="1194"/>
                  </a:cubicBezTo>
                  <a:cubicBezTo>
                    <a:pt x="3635" y="1154"/>
                    <a:pt x="3602" y="1112"/>
                    <a:pt x="3553" y="1080"/>
                  </a:cubicBezTo>
                  <a:cubicBezTo>
                    <a:pt x="3584" y="1075"/>
                    <a:pt x="3615" y="1068"/>
                    <a:pt x="3647" y="1066"/>
                  </a:cubicBezTo>
                  <a:cubicBezTo>
                    <a:pt x="3704" y="1063"/>
                    <a:pt x="3761" y="1069"/>
                    <a:pt x="3815" y="1093"/>
                  </a:cubicBezTo>
                  <a:cubicBezTo>
                    <a:pt x="3824" y="1097"/>
                    <a:pt x="3832" y="1102"/>
                    <a:pt x="3840" y="1106"/>
                  </a:cubicBezTo>
                  <a:cubicBezTo>
                    <a:pt x="3840" y="1076"/>
                    <a:pt x="3840" y="1076"/>
                    <a:pt x="3840" y="1076"/>
                  </a:cubicBezTo>
                  <a:cubicBezTo>
                    <a:pt x="3837" y="1071"/>
                    <a:pt x="3835" y="1067"/>
                    <a:pt x="3833" y="1061"/>
                  </a:cubicBezTo>
                  <a:cubicBezTo>
                    <a:pt x="3791" y="1038"/>
                    <a:pt x="3791" y="994"/>
                    <a:pt x="3785" y="955"/>
                  </a:cubicBezTo>
                  <a:cubicBezTo>
                    <a:pt x="3782" y="934"/>
                    <a:pt x="3783" y="912"/>
                    <a:pt x="3802" y="893"/>
                  </a:cubicBezTo>
                  <a:cubicBezTo>
                    <a:pt x="3815" y="905"/>
                    <a:pt x="3828" y="917"/>
                    <a:pt x="3840" y="929"/>
                  </a:cubicBezTo>
                  <a:close/>
                </a:path>
              </a:pathLst>
            </a:custGeom>
            <a:solidFill>
              <a:schemeClr val="accent1"/>
            </a:solidFill>
            <a:ln>
              <a:noFill/>
            </a:ln>
          </p:spPr>
        </p:sp>
      </p:grpSp>
      <p:sp>
        <p:nvSpPr>
          <p:cNvPr id="4" name="Date Placeholder 3"/>
          <p:cNvSpPr>
            <a:spLocks noGrp="1"/>
          </p:cNvSpPr>
          <p:nvPr>
            <p:ph type="dt" sz="half" idx="10"/>
          </p:nvPr>
        </p:nvSpPr>
        <p:spPr>
          <a:xfrm>
            <a:off x="8973319" y="6442524"/>
            <a:ext cx="2743200" cy="365125"/>
          </a:xfrm>
        </p:spPr>
        <p:txBody>
          <a:bodyPr/>
          <a:lstStyle/>
          <a:p>
            <a:fld id="{88D38747-4367-4BD2-8D51-C97E202738E2}" type="datetime1">
              <a:rPr lang="en-US" smtClean="0"/>
              <a:t>9/7/2022</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3A98EE3D-8CD1-4C3F-BD1C-C98C9596463C}" type="slidenum">
              <a:rPr lang="en-US" smtClean="0"/>
              <a:pPr/>
              <a:t>‹#›</a:t>
            </a:fld>
            <a:endParaRPr lang="en-US" dirty="0"/>
          </a:p>
        </p:txBody>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91666748"/>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0037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Freeform 5"/>
          <p:cNvSpPr>
            <a:spLocks noEditPoints="1"/>
          </p:cNvSpPr>
          <p:nvPr/>
        </p:nvSpPr>
        <p:spPr bwMode="auto">
          <a:xfrm>
            <a:off x="1" y="4763"/>
            <a:ext cx="3780078"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8452596F-08A7-4B70-989A-F2B1CF31E66B}" type="datetime1">
              <a:rPr lang="en-US" smtClean="0"/>
              <a:t>9/7/2022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3A98EE3D-8CD1-4C3F-BD1C-C98C9596463C}" type="slidenum">
              <a:rPr lang="en-US" smtClean="0"/>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86409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654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1" name="Freeform 5"/>
          <p:cNvSpPr>
            <a:spLocks noEditPoints="1"/>
          </p:cNvSpPr>
          <p:nvPr/>
        </p:nvSpPr>
        <p:spPr bwMode="auto">
          <a:xfrm>
            <a:off x="3175" y="0"/>
            <a:ext cx="12184063" cy="6911975"/>
          </a:xfrm>
          <a:custGeom>
            <a:avLst/>
            <a:gdLst/>
            <a:ahLst/>
            <a:cxnLst/>
            <a:rect l="0" t="0" r="r" b="b"/>
            <a:pathLst>
              <a:path w="3840" h="2177">
                <a:moveTo>
                  <a:pt x="813" y="187"/>
                </a:moveTo>
                <a:cubicBezTo>
                  <a:pt x="858" y="167"/>
                  <a:pt x="893" y="143"/>
                  <a:pt x="911" y="109"/>
                </a:cubicBezTo>
                <a:cubicBezTo>
                  <a:pt x="929" y="77"/>
                  <a:pt x="934" y="39"/>
                  <a:pt x="944" y="0"/>
                </a:cubicBezTo>
                <a:cubicBezTo>
                  <a:pt x="916" y="0"/>
                  <a:pt x="916" y="0"/>
                  <a:pt x="916" y="0"/>
                </a:cubicBezTo>
                <a:cubicBezTo>
                  <a:pt x="921" y="28"/>
                  <a:pt x="908" y="57"/>
                  <a:pt x="900" y="85"/>
                </a:cubicBezTo>
                <a:cubicBezTo>
                  <a:pt x="894" y="105"/>
                  <a:pt x="883" y="125"/>
                  <a:pt x="857" y="134"/>
                </a:cubicBezTo>
                <a:cubicBezTo>
                  <a:pt x="840" y="89"/>
                  <a:pt x="827" y="48"/>
                  <a:pt x="808" y="10"/>
                </a:cubicBezTo>
                <a:cubicBezTo>
                  <a:pt x="806" y="6"/>
                  <a:pt x="805" y="3"/>
                  <a:pt x="803" y="0"/>
                </a:cubicBezTo>
                <a:cubicBezTo>
                  <a:pt x="781" y="0"/>
                  <a:pt x="781" y="0"/>
                  <a:pt x="781" y="0"/>
                </a:cubicBezTo>
                <a:cubicBezTo>
                  <a:pt x="791" y="20"/>
                  <a:pt x="800" y="41"/>
                  <a:pt x="809" y="62"/>
                </a:cubicBezTo>
                <a:cubicBezTo>
                  <a:pt x="826" y="100"/>
                  <a:pt x="835" y="139"/>
                  <a:pt x="813" y="187"/>
                </a:cubicBezTo>
                <a:close/>
                <a:moveTo>
                  <a:pt x="1209" y="90"/>
                </a:moveTo>
                <a:cubicBezTo>
                  <a:pt x="1182" y="65"/>
                  <a:pt x="1168" y="33"/>
                  <a:pt x="1156" y="0"/>
                </a:cubicBezTo>
                <a:cubicBezTo>
                  <a:pt x="1130" y="0"/>
                  <a:pt x="1130" y="0"/>
                  <a:pt x="1130" y="0"/>
                </a:cubicBezTo>
                <a:cubicBezTo>
                  <a:pt x="1138" y="25"/>
                  <a:pt x="1149" y="50"/>
                  <a:pt x="1163" y="75"/>
                </a:cubicBezTo>
                <a:cubicBezTo>
                  <a:pt x="1133" y="65"/>
                  <a:pt x="1102" y="58"/>
                  <a:pt x="1073" y="46"/>
                </a:cubicBezTo>
                <a:cubicBezTo>
                  <a:pt x="1043" y="33"/>
                  <a:pt x="1015" y="18"/>
                  <a:pt x="989" y="0"/>
                </a:cubicBezTo>
                <a:cubicBezTo>
                  <a:pt x="952" y="0"/>
                  <a:pt x="952" y="0"/>
                  <a:pt x="952" y="0"/>
                </a:cubicBezTo>
                <a:cubicBezTo>
                  <a:pt x="1028" y="59"/>
                  <a:pt x="1116" y="91"/>
                  <a:pt x="1215" y="108"/>
                </a:cubicBezTo>
                <a:cubicBezTo>
                  <a:pt x="1212" y="99"/>
                  <a:pt x="1212" y="93"/>
                  <a:pt x="1209" y="90"/>
                </a:cubicBezTo>
                <a:close/>
                <a:moveTo>
                  <a:pt x="1306" y="346"/>
                </a:moveTo>
                <a:cubicBezTo>
                  <a:pt x="1328" y="357"/>
                  <a:pt x="1352" y="362"/>
                  <a:pt x="1375" y="370"/>
                </a:cubicBezTo>
                <a:cubicBezTo>
                  <a:pt x="1342" y="428"/>
                  <a:pt x="1310" y="484"/>
                  <a:pt x="1277" y="541"/>
                </a:cubicBezTo>
                <a:cubicBezTo>
                  <a:pt x="1288" y="548"/>
                  <a:pt x="1294" y="555"/>
                  <a:pt x="1301" y="556"/>
                </a:cubicBezTo>
                <a:cubicBezTo>
                  <a:pt x="1364" y="567"/>
                  <a:pt x="1425" y="557"/>
                  <a:pt x="1482" y="532"/>
                </a:cubicBezTo>
                <a:cubicBezTo>
                  <a:pt x="1524" y="513"/>
                  <a:pt x="1551" y="473"/>
                  <a:pt x="1579" y="436"/>
                </a:cubicBezTo>
                <a:cubicBezTo>
                  <a:pt x="1604" y="403"/>
                  <a:pt x="1617" y="365"/>
                  <a:pt x="1626" y="325"/>
                </a:cubicBezTo>
                <a:cubicBezTo>
                  <a:pt x="1629" y="310"/>
                  <a:pt x="1632" y="295"/>
                  <a:pt x="1656" y="290"/>
                </a:cubicBezTo>
                <a:cubicBezTo>
                  <a:pt x="1634" y="348"/>
                  <a:pt x="1638" y="405"/>
                  <a:pt x="1650" y="462"/>
                </a:cubicBezTo>
                <a:cubicBezTo>
                  <a:pt x="1663" y="521"/>
                  <a:pt x="1697" y="568"/>
                  <a:pt x="1738" y="614"/>
                </a:cubicBezTo>
                <a:cubicBezTo>
                  <a:pt x="1799" y="558"/>
                  <a:pt x="1823" y="487"/>
                  <a:pt x="1829" y="408"/>
                </a:cubicBezTo>
                <a:cubicBezTo>
                  <a:pt x="1834" y="330"/>
                  <a:pt x="1816" y="259"/>
                  <a:pt x="1759" y="199"/>
                </a:cubicBezTo>
                <a:cubicBezTo>
                  <a:pt x="1805" y="136"/>
                  <a:pt x="1840" y="70"/>
                  <a:pt x="1863" y="0"/>
                </a:cubicBezTo>
                <a:cubicBezTo>
                  <a:pt x="1839" y="0"/>
                  <a:pt x="1839" y="0"/>
                  <a:pt x="1839" y="0"/>
                </a:cubicBezTo>
                <a:cubicBezTo>
                  <a:pt x="1830" y="29"/>
                  <a:pt x="1817" y="57"/>
                  <a:pt x="1804" y="77"/>
                </a:cubicBezTo>
                <a:cubicBezTo>
                  <a:pt x="1812" y="50"/>
                  <a:pt x="1819" y="25"/>
                  <a:pt x="1827" y="0"/>
                </a:cubicBezTo>
                <a:cubicBezTo>
                  <a:pt x="1807" y="0"/>
                  <a:pt x="1807" y="0"/>
                  <a:pt x="1807" y="0"/>
                </a:cubicBezTo>
                <a:cubicBezTo>
                  <a:pt x="1799" y="27"/>
                  <a:pt x="1789" y="54"/>
                  <a:pt x="1775" y="79"/>
                </a:cubicBezTo>
                <a:cubicBezTo>
                  <a:pt x="1736" y="151"/>
                  <a:pt x="1693" y="222"/>
                  <a:pt x="1622" y="275"/>
                </a:cubicBezTo>
                <a:cubicBezTo>
                  <a:pt x="1548" y="177"/>
                  <a:pt x="1376" y="143"/>
                  <a:pt x="1228" y="259"/>
                </a:cubicBezTo>
                <a:cubicBezTo>
                  <a:pt x="1232" y="307"/>
                  <a:pt x="1268" y="328"/>
                  <a:pt x="1306" y="346"/>
                </a:cubicBezTo>
                <a:close/>
                <a:moveTo>
                  <a:pt x="1665" y="348"/>
                </a:moveTo>
                <a:cubicBezTo>
                  <a:pt x="1671" y="316"/>
                  <a:pt x="1683" y="287"/>
                  <a:pt x="1722" y="274"/>
                </a:cubicBezTo>
                <a:cubicBezTo>
                  <a:pt x="1739" y="322"/>
                  <a:pt x="1722" y="375"/>
                  <a:pt x="1750" y="418"/>
                </a:cubicBezTo>
                <a:cubicBezTo>
                  <a:pt x="1752" y="375"/>
                  <a:pt x="1753" y="333"/>
                  <a:pt x="1755" y="284"/>
                </a:cubicBezTo>
                <a:cubicBezTo>
                  <a:pt x="1786" y="300"/>
                  <a:pt x="1796" y="320"/>
                  <a:pt x="1802" y="344"/>
                </a:cubicBezTo>
                <a:cubicBezTo>
                  <a:pt x="1813" y="394"/>
                  <a:pt x="1806" y="441"/>
                  <a:pt x="1792" y="489"/>
                </a:cubicBezTo>
                <a:cubicBezTo>
                  <a:pt x="1781" y="524"/>
                  <a:pt x="1767" y="556"/>
                  <a:pt x="1735" y="583"/>
                </a:cubicBezTo>
                <a:cubicBezTo>
                  <a:pt x="1718" y="556"/>
                  <a:pt x="1702" y="532"/>
                  <a:pt x="1689" y="507"/>
                </a:cubicBezTo>
                <a:cubicBezTo>
                  <a:pt x="1663" y="457"/>
                  <a:pt x="1656" y="403"/>
                  <a:pt x="1665" y="348"/>
                </a:cubicBezTo>
                <a:close/>
                <a:moveTo>
                  <a:pt x="1572" y="348"/>
                </a:moveTo>
                <a:cubicBezTo>
                  <a:pt x="1587" y="380"/>
                  <a:pt x="1576" y="405"/>
                  <a:pt x="1561" y="426"/>
                </a:cubicBezTo>
                <a:cubicBezTo>
                  <a:pt x="1527" y="475"/>
                  <a:pt x="1488" y="518"/>
                  <a:pt x="1424" y="527"/>
                </a:cubicBezTo>
                <a:cubicBezTo>
                  <a:pt x="1388" y="533"/>
                  <a:pt x="1352" y="546"/>
                  <a:pt x="1305" y="536"/>
                </a:cubicBezTo>
                <a:cubicBezTo>
                  <a:pt x="1341" y="485"/>
                  <a:pt x="1357" y="428"/>
                  <a:pt x="1398" y="385"/>
                </a:cubicBezTo>
                <a:cubicBezTo>
                  <a:pt x="1438" y="344"/>
                  <a:pt x="1480" y="315"/>
                  <a:pt x="1547" y="332"/>
                </a:cubicBezTo>
                <a:cubicBezTo>
                  <a:pt x="1536" y="349"/>
                  <a:pt x="1529" y="363"/>
                  <a:pt x="1519" y="374"/>
                </a:cubicBezTo>
                <a:cubicBezTo>
                  <a:pt x="1509" y="386"/>
                  <a:pt x="1497" y="395"/>
                  <a:pt x="1485" y="405"/>
                </a:cubicBezTo>
                <a:cubicBezTo>
                  <a:pt x="1476" y="415"/>
                  <a:pt x="1466" y="424"/>
                  <a:pt x="1456" y="433"/>
                </a:cubicBezTo>
                <a:cubicBezTo>
                  <a:pt x="1506" y="421"/>
                  <a:pt x="1539" y="386"/>
                  <a:pt x="1572" y="348"/>
                </a:cubicBezTo>
                <a:close/>
                <a:moveTo>
                  <a:pt x="1449" y="206"/>
                </a:moveTo>
                <a:cubicBezTo>
                  <a:pt x="1484" y="209"/>
                  <a:pt x="1520" y="218"/>
                  <a:pt x="1543" y="257"/>
                </a:cubicBezTo>
                <a:cubicBezTo>
                  <a:pt x="1484" y="266"/>
                  <a:pt x="1426" y="258"/>
                  <a:pt x="1373" y="283"/>
                </a:cubicBezTo>
                <a:cubicBezTo>
                  <a:pt x="1412" y="284"/>
                  <a:pt x="1452" y="285"/>
                  <a:pt x="1500" y="287"/>
                </a:cubicBezTo>
                <a:cubicBezTo>
                  <a:pt x="1463" y="309"/>
                  <a:pt x="1432" y="327"/>
                  <a:pt x="1401" y="345"/>
                </a:cubicBezTo>
                <a:cubicBezTo>
                  <a:pt x="1398" y="347"/>
                  <a:pt x="1393" y="346"/>
                  <a:pt x="1389" y="346"/>
                </a:cubicBezTo>
                <a:cubicBezTo>
                  <a:pt x="1334" y="339"/>
                  <a:pt x="1286" y="321"/>
                  <a:pt x="1248" y="272"/>
                </a:cubicBezTo>
                <a:cubicBezTo>
                  <a:pt x="1309" y="222"/>
                  <a:pt x="1375" y="200"/>
                  <a:pt x="1449" y="206"/>
                </a:cubicBezTo>
                <a:close/>
                <a:moveTo>
                  <a:pt x="3289" y="0"/>
                </a:moveTo>
                <a:cubicBezTo>
                  <a:pt x="3279" y="12"/>
                  <a:pt x="3269" y="25"/>
                  <a:pt x="3260" y="39"/>
                </a:cubicBezTo>
                <a:cubicBezTo>
                  <a:pt x="3279" y="29"/>
                  <a:pt x="3296" y="16"/>
                  <a:pt x="3313" y="0"/>
                </a:cubicBezTo>
                <a:lnTo>
                  <a:pt x="3289" y="0"/>
                </a:lnTo>
                <a:close/>
                <a:moveTo>
                  <a:pt x="3415" y="0"/>
                </a:moveTo>
                <a:cubicBezTo>
                  <a:pt x="3375" y="0"/>
                  <a:pt x="3375" y="0"/>
                  <a:pt x="3375" y="0"/>
                </a:cubicBezTo>
                <a:cubicBezTo>
                  <a:pt x="3372" y="21"/>
                  <a:pt x="3363" y="41"/>
                  <a:pt x="3348" y="59"/>
                </a:cubicBezTo>
                <a:cubicBezTo>
                  <a:pt x="3302" y="115"/>
                  <a:pt x="3237" y="132"/>
                  <a:pt x="3169" y="144"/>
                </a:cubicBezTo>
                <a:cubicBezTo>
                  <a:pt x="3165" y="96"/>
                  <a:pt x="3177" y="44"/>
                  <a:pt x="3197" y="0"/>
                </a:cubicBezTo>
                <a:cubicBezTo>
                  <a:pt x="3172" y="0"/>
                  <a:pt x="3172" y="0"/>
                  <a:pt x="3172" y="0"/>
                </a:cubicBezTo>
                <a:cubicBezTo>
                  <a:pt x="3151" y="46"/>
                  <a:pt x="3143" y="97"/>
                  <a:pt x="3150" y="154"/>
                </a:cubicBezTo>
                <a:cubicBezTo>
                  <a:pt x="3232" y="183"/>
                  <a:pt x="3359" y="112"/>
                  <a:pt x="3415" y="0"/>
                </a:cubicBezTo>
                <a:close/>
                <a:moveTo>
                  <a:pt x="1637" y="0"/>
                </a:moveTo>
                <a:cubicBezTo>
                  <a:pt x="1612" y="0"/>
                  <a:pt x="1612" y="0"/>
                  <a:pt x="1612" y="0"/>
                </a:cubicBezTo>
                <a:cubicBezTo>
                  <a:pt x="1614" y="2"/>
                  <a:pt x="1616" y="5"/>
                  <a:pt x="1618" y="8"/>
                </a:cubicBezTo>
                <a:cubicBezTo>
                  <a:pt x="1624" y="5"/>
                  <a:pt x="1632" y="4"/>
                  <a:pt x="1637" y="0"/>
                </a:cubicBezTo>
                <a:close/>
                <a:moveTo>
                  <a:pt x="1799" y="933"/>
                </a:moveTo>
                <a:cubicBezTo>
                  <a:pt x="1846" y="949"/>
                  <a:pt x="1887" y="956"/>
                  <a:pt x="1924" y="944"/>
                </a:cubicBezTo>
                <a:cubicBezTo>
                  <a:pt x="1960" y="932"/>
                  <a:pt x="1992" y="906"/>
                  <a:pt x="2028" y="884"/>
                </a:cubicBezTo>
                <a:cubicBezTo>
                  <a:pt x="2041" y="982"/>
                  <a:pt x="2084" y="1069"/>
                  <a:pt x="2146" y="1151"/>
                </a:cubicBezTo>
                <a:cubicBezTo>
                  <a:pt x="2150" y="1143"/>
                  <a:pt x="2154" y="1138"/>
                  <a:pt x="2154" y="1134"/>
                </a:cubicBezTo>
                <a:cubicBezTo>
                  <a:pt x="2150" y="1083"/>
                  <a:pt x="2175" y="1039"/>
                  <a:pt x="2194" y="995"/>
                </a:cubicBezTo>
                <a:cubicBezTo>
                  <a:pt x="2209" y="958"/>
                  <a:pt x="2229" y="923"/>
                  <a:pt x="2247" y="886"/>
                </a:cubicBezTo>
                <a:cubicBezTo>
                  <a:pt x="2274" y="893"/>
                  <a:pt x="2305" y="900"/>
                  <a:pt x="2336" y="908"/>
                </a:cubicBezTo>
                <a:cubicBezTo>
                  <a:pt x="2366" y="916"/>
                  <a:pt x="2396" y="926"/>
                  <a:pt x="2429" y="936"/>
                </a:cubicBezTo>
                <a:cubicBezTo>
                  <a:pt x="2452" y="861"/>
                  <a:pt x="2411" y="800"/>
                  <a:pt x="2371" y="740"/>
                </a:cubicBezTo>
                <a:cubicBezTo>
                  <a:pt x="2329" y="679"/>
                  <a:pt x="2274" y="635"/>
                  <a:pt x="2193" y="638"/>
                </a:cubicBezTo>
                <a:cubicBezTo>
                  <a:pt x="2196" y="596"/>
                  <a:pt x="2200" y="557"/>
                  <a:pt x="2201" y="518"/>
                </a:cubicBezTo>
                <a:cubicBezTo>
                  <a:pt x="2202" y="479"/>
                  <a:pt x="2199" y="440"/>
                  <a:pt x="2198" y="394"/>
                </a:cubicBezTo>
                <a:cubicBezTo>
                  <a:pt x="2290" y="476"/>
                  <a:pt x="2392" y="518"/>
                  <a:pt x="2515" y="496"/>
                </a:cubicBezTo>
                <a:cubicBezTo>
                  <a:pt x="2522" y="464"/>
                  <a:pt x="2508" y="435"/>
                  <a:pt x="2499" y="407"/>
                </a:cubicBezTo>
                <a:cubicBezTo>
                  <a:pt x="2476" y="334"/>
                  <a:pt x="2424" y="283"/>
                  <a:pt x="2363" y="240"/>
                </a:cubicBezTo>
                <a:cubicBezTo>
                  <a:pt x="2295" y="191"/>
                  <a:pt x="2217" y="164"/>
                  <a:pt x="2135" y="139"/>
                </a:cubicBezTo>
                <a:cubicBezTo>
                  <a:pt x="2120" y="92"/>
                  <a:pt x="2103" y="45"/>
                  <a:pt x="2084" y="0"/>
                </a:cubicBezTo>
                <a:cubicBezTo>
                  <a:pt x="2028" y="0"/>
                  <a:pt x="2028" y="0"/>
                  <a:pt x="2028" y="0"/>
                </a:cubicBezTo>
                <a:cubicBezTo>
                  <a:pt x="2055" y="52"/>
                  <a:pt x="2079" y="107"/>
                  <a:pt x="2101" y="163"/>
                </a:cubicBezTo>
                <a:cubicBezTo>
                  <a:pt x="2080" y="179"/>
                  <a:pt x="2060" y="192"/>
                  <a:pt x="2043" y="208"/>
                </a:cubicBezTo>
                <a:cubicBezTo>
                  <a:pt x="1989" y="259"/>
                  <a:pt x="1953" y="322"/>
                  <a:pt x="1938" y="395"/>
                </a:cubicBezTo>
                <a:cubicBezTo>
                  <a:pt x="1931" y="430"/>
                  <a:pt x="1935" y="467"/>
                  <a:pt x="1936" y="503"/>
                </a:cubicBezTo>
                <a:cubicBezTo>
                  <a:pt x="1937" y="517"/>
                  <a:pt x="1948" y="523"/>
                  <a:pt x="1963" y="524"/>
                </a:cubicBezTo>
                <a:cubicBezTo>
                  <a:pt x="2002" y="528"/>
                  <a:pt x="2033" y="508"/>
                  <a:pt x="2064" y="489"/>
                </a:cubicBezTo>
                <a:cubicBezTo>
                  <a:pt x="2088" y="474"/>
                  <a:pt x="2108" y="452"/>
                  <a:pt x="2133" y="431"/>
                </a:cubicBezTo>
                <a:cubicBezTo>
                  <a:pt x="2147" y="495"/>
                  <a:pt x="2145" y="560"/>
                  <a:pt x="2146" y="629"/>
                </a:cubicBezTo>
                <a:cubicBezTo>
                  <a:pt x="2125" y="621"/>
                  <a:pt x="2108" y="612"/>
                  <a:pt x="2090" y="608"/>
                </a:cubicBezTo>
                <a:cubicBezTo>
                  <a:pt x="2045" y="600"/>
                  <a:pt x="2008" y="621"/>
                  <a:pt x="1977" y="650"/>
                </a:cubicBezTo>
                <a:cubicBezTo>
                  <a:pt x="1944" y="682"/>
                  <a:pt x="1920" y="722"/>
                  <a:pt x="1907" y="768"/>
                </a:cubicBezTo>
                <a:cubicBezTo>
                  <a:pt x="1900" y="792"/>
                  <a:pt x="1891" y="816"/>
                  <a:pt x="1883" y="839"/>
                </a:cubicBezTo>
                <a:cubicBezTo>
                  <a:pt x="1869" y="879"/>
                  <a:pt x="1849" y="913"/>
                  <a:pt x="1799" y="933"/>
                </a:cubicBezTo>
                <a:close/>
                <a:moveTo>
                  <a:pt x="2122" y="396"/>
                </a:moveTo>
                <a:cubicBezTo>
                  <a:pt x="2112" y="413"/>
                  <a:pt x="2102" y="431"/>
                  <a:pt x="2088" y="444"/>
                </a:cubicBezTo>
                <a:cubicBezTo>
                  <a:pt x="2055" y="476"/>
                  <a:pt x="2017" y="501"/>
                  <a:pt x="1967" y="504"/>
                </a:cubicBezTo>
                <a:cubicBezTo>
                  <a:pt x="1926" y="408"/>
                  <a:pt x="2005" y="235"/>
                  <a:pt x="2087" y="238"/>
                </a:cubicBezTo>
                <a:cubicBezTo>
                  <a:pt x="2093" y="299"/>
                  <a:pt x="2056" y="349"/>
                  <a:pt x="2036" y="409"/>
                </a:cubicBezTo>
                <a:cubicBezTo>
                  <a:pt x="2081" y="368"/>
                  <a:pt x="2090" y="314"/>
                  <a:pt x="2114" y="266"/>
                </a:cubicBezTo>
                <a:cubicBezTo>
                  <a:pt x="2148" y="312"/>
                  <a:pt x="2145" y="354"/>
                  <a:pt x="2122" y="396"/>
                </a:cubicBezTo>
                <a:close/>
                <a:moveTo>
                  <a:pt x="2311" y="707"/>
                </a:moveTo>
                <a:cubicBezTo>
                  <a:pt x="2361" y="754"/>
                  <a:pt x="2395" y="811"/>
                  <a:pt x="2413" y="877"/>
                </a:cubicBezTo>
                <a:cubicBezTo>
                  <a:pt x="2415" y="886"/>
                  <a:pt x="2414" y="895"/>
                  <a:pt x="2414" y="901"/>
                </a:cubicBezTo>
                <a:cubicBezTo>
                  <a:pt x="2379" y="894"/>
                  <a:pt x="2348" y="887"/>
                  <a:pt x="2315" y="881"/>
                </a:cubicBezTo>
                <a:cubicBezTo>
                  <a:pt x="2287" y="877"/>
                  <a:pt x="2262" y="867"/>
                  <a:pt x="2246" y="849"/>
                </a:cubicBezTo>
                <a:cubicBezTo>
                  <a:pt x="2243" y="816"/>
                  <a:pt x="2240" y="789"/>
                  <a:pt x="2237" y="758"/>
                </a:cubicBezTo>
                <a:cubicBezTo>
                  <a:pt x="2263" y="775"/>
                  <a:pt x="2286" y="789"/>
                  <a:pt x="2309" y="804"/>
                </a:cubicBezTo>
                <a:cubicBezTo>
                  <a:pt x="2284" y="769"/>
                  <a:pt x="2245" y="747"/>
                  <a:pt x="2233" y="703"/>
                </a:cubicBezTo>
                <a:cubicBezTo>
                  <a:pt x="2268" y="684"/>
                  <a:pt x="2287" y="685"/>
                  <a:pt x="2311" y="707"/>
                </a:cubicBezTo>
                <a:close/>
                <a:moveTo>
                  <a:pt x="2174" y="259"/>
                </a:moveTo>
                <a:cubicBezTo>
                  <a:pt x="2216" y="285"/>
                  <a:pt x="2255" y="309"/>
                  <a:pt x="2294" y="333"/>
                </a:cubicBezTo>
                <a:cubicBezTo>
                  <a:pt x="2295" y="331"/>
                  <a:pt x="2297" y="328"/>
                  <a:pt x="2298" y="326"/>
                </a:cubicBezTo>
                <a:cubicBezTo>
                  <a:pt x="2263" y="296"/>
                  <a:pt x="2228" y="266"/>
                  <a:pt x="2192" y="235"/>
                </a:cubicBezTo>
                <a:cubicBezTo>
                  <a:pt x="2221" y="214"/>
                  <a:pt x="2267" y="214"/>
                  <a:pt x="2335" y="249"/>
                </a:cubicBezTo>
                <a:cubicBezTo>
                  <a:pt x="2425" y="295"/>
                  <a:pt x="2477" y="372"/>
                  <a:pt x="2493" y="476"/>
                </a:cubicBezTo>
                <a:cubicBezTo>
                  <a:pt x="2375" y="501"/>
                  <a:pt x="2244" y="433"/>
                  <a:pt x="2187" y="340"/>
                </a:cubicBezTo>
                <a:cubicBezTo>
                  <a:pt x="2172" y="318"/>
                  <a:pt x="2164" y="291"/>
                  <a:pt x="2174" y="259"/>
                </a:cubicBezTo>
                <a:close/>
                <a:moveTo>
                  <a:pt x="2165" y="368"/>
                </a:moveTo>
                <a:cubicBezTo>
                  <a:pt x="2185" y="440"/>
                  <a:pt x="2184" y="509"/>
                  <a:pt x="2173" y="578"/>
                </a:cubicBezTo>
                <a:cubicBezTo>
                  <a:pt x="2151" y="457"/>
                  <a:pt x="2149" y="402"/>
                  <a:pt x="2165" y="368"/>
                </a:cubicBezTo>
                <a:close/>
                <a:moveTo>
                  <a:pt x="2131" y="869"/>
                </a:moveTo>
                <a:cubicBezTo>
                  <a:pt x="2145" y="825"/>
                  <a:pt x="2146" y="777"/>
                  <a:pt x="2171" y="737"/>
                </a:cubicBezTo>
                <a:cubicBezTo>
                  <a:pt x="2177" y="739"/>
                  <a:pt x="2180" y="740"/>
                  <a:pt x="2183" y="741"/>
                </a:cubicBezTo>
                <a:cubicBezTo>
                  <a:pt x="2185" y="743"/>
                  <a:pt x="2187" y="745"/>
                  <a:pt x="2189" y="747"/>
                </a:cubicBezTo>
                <a:cubicBezTo>
                  <a:pt x="2228" y="810"/>
                  <a:pt x="2232" y="875"/>
                  <a:pt x="2197" y="942"/>
                </a:cubicBezTo>
                <a:cubicBezTo>
                  <a:pt x="2172" y="989"/>
                  <a:pt x="2145" y="1035"/>
                  <a:pt x="2131" y="1091"/>
                </a:cubicBezTo>
                <a:cubicBezTo>
                  <a:pt x="2115" y="1064"/>
                  <a:pt x="2098" y="1037"/>
                  <a:pt x="2085" y="1009"/>
                </a:cubicBezTo>
                <a:cubicBezTo>
                  <a:pt x="2062" y="956"/>
                  <a:pt x="2048" y="900"/>
                  <a:pt x="2051" y="842"/>
                </a:cubicBezTo>
                <a:cubicBezTo>
                  <a:pt x="2055" y="774"/>
                  <a:pt x="2079" y="743"/>
                  <a:pt x="2141" y="730"/>
                </a:cubicBezTo>
                <a:cubicBezTo>
                  <a:pt x="2134" y="776"/>
                  <a:pt x="2120" y="822"/>
                  <a:pt x="2131" y="869"/>
                </a:cubicBezTo>
                <a:close/>
                <a:moveTo>
                  <a:pt x="1918" y="800"/>
                </a:moveTo>
                <a:cubicBezTo>
                  <a:pt x="1928" y="765"/>
                  <a:pt x="1949" y="738"/>
                  <a:pt x="1971" y="711"/>
                </a:cubicBezTo>
                <a:cubicBezTo>
                  <a:pt x="1988" y="690"/>
                  <a:pt x="2012" y="677"/>
                  <a:pt x="2044" y="680"/>
                </a:cubicBezTo>
                <a:cubicBezTo>
                  <a:pt x="2027" y="705"/>
                  <a:pt x="2012" y="727"/>
                  <a:pt x="1997" y="749"/>
                </a:cubicBezTo>
                <a:cubicBezTo>
                  <a:pt x="2016" y="738"/>
                  <a:pt x="2030" y="723"/>
                  <a:pt x="2046" y="710"/>
                </a:cubicBezTo>
                <a:cubicBezTo>
                  <a:pt x="2061" y="697"/>
                  <a:pt x="2076" y="681"/>
                  <a:pt x="2102" y="691"/>
                </a:cubicBezTo>
                <a:cubicBezTo>
                  <a:pt x="2085" y="714"/>
                  <a:pt x="2067" y="736"/>
                  <a:pt x="2052" y="758"/>
                </a:cubicBezTo>
                <a:cubicBezTo>
                  <a:pt x="2036" y="782"/>
                  <a:pt x="2041" y="817"/>
                  <a:pt x="2015" y="836"/>
                </a:cubicBezTo>
                <a:cubicBezTo>
                  <a:pt x="2008" y="884"/>
                  <a:pt x="1967" y="898"/>
                  <a:pt x="1933" y="918"/>
                </a:cubicBezTo>
                <a:cubicBezTo>
                  <a:pt x="1914" y="929"/>
                  <a:pt x="1893" y="936"/>
                  <a:pt x="1868" y="924"/>
                </a:cubicBezTo>
                <a:cubicBezTo>
                  <a:pt x="1886" y="880"/>
                  <a:pt x="1905" y="841"/>
                  <a:pt x="1918" y="800"/>
                </a:cubicBezTo>
                <a:close/>
                <a:moveTo>
                  <a:pt x="2652" y="273"/>
                </a:moveTo>
                <a:cubicBezTo>
                  <a:pt x="2723" y="253"/>
                  <a:pt x="2772" y="203"/>
                  <a:pt x="2818" y="150"/>
                </a:cubicBezTo>
                <a:cubicBezTo>
                  <a:pt x="2825" y="141"/>
                  <a:pt x="2832" y="133"/>
                  <a:pt x="2839" y="124"/>
                </a:cubicBezTo>
                <a:cubicBezTo>
                  <a:pt x="2839" y="124"/>
                  <a:pt x="2841" y="124"/>
                  <a:pt x="2846" y="124"/>
                </a:cubicBezTo>
                <a:cubicBezTo>
                  <a:pt x="2865" y="210"/>
                  <a:pt x="2890" y="295"/>
                  <a:pt x="2947" y="368"/>
                </a:cubicBezTo>
                <a:cubicBezTo>
                  <a:pt x="3012" y="310"/>
                  <a:pt x="3030" y="234"/>
                  <a:pt x="3034" y="155"/>
                </a:cubicBezTo>
                <a:cubicBezTo>
                  <a:pt x="3037" y="97"/>
                  <a:pt x="3021" y="46"/>
                  <a:pt x="2988" y="0"/>
                </a:cubicBezTo>
                <a:cubicBezTo>
                  <a:pt x="2797" y="0"/>
                  <a:pt x="2797" y="0"/>
                  <a:pt x="2797" y="0"/>
                </a:cubicBezTo>
                <a:cubicBezTo>
                  <a:pt x="2802" y="1"/>
                  <a:pt x="2808" y="3"/>
                  <a:pt x="2814" y="6"/>
                </a:cubicBezTo>
                <a:cubicBezTo>
                  <a:pt x="2779" y="52"/>
                  <a:pt x="2744" y="97"/>
                  <a:pt x="2710" y="141"/>
                </a:cubicBezTo>
                <a:cubicBezTo>
                  <a:pt x="2712" y="142"/>
                  <a:pt x="2714" y="144"/>
                  <a:pt x="2716" y="145"/>
                </a:cubicBezTo>
                <a:cubicBezTo>
                  <a:pt x="2755" y="107"/>
                  <a:pt x="2793" y="68"/>
                  <a:pt x="2839" y="22"/>
                </a:cubicBezTo>
                <a:cubicBezTo>
                  <a:pt x="2839" y="96"/>
                  <a:pt x="2801" y="142"/>
                  <a:pt x="2760" y="183"/>
                </a:cubicBezTo>
                <a:cubicBezTo>
                  <a:pt x="2722" y="222"/>
                  <a:pt x="2677" y="256"/>
                  <a:pt x="2613" y="257"/>
                </a:cubicBezTo>
                <a:cubicBezTo>
                  <a:pt x="2640" y="154"/>
                  <a:pt x="2695" y="73"/>
                  <a:pt x="2771" y="6"/>
                </a:cubicBezTo>
                <a:cubicBezTo>
                  <a:pt x="2775" y="3"/>
                  <a:pt x="2779" y="1"/>
                  <a:pt x="2784" y="0"/>
                </a:cubicBezTo>
                <a:cubicBezTo>
                  <a:pt x="2597" y="0"/>
                  <a:pt x="2597" y="0"/>
                  <a:pt x="2597" y="0"/>
                </a:cubicBezTo>
                <a:cubicBezTo>
                  <a:pt x="2634" y="14"/>
                  <a:pt x="2673" y="23"/>
                  <a:pt x="2716" y="20"/>
                </a:cubicBezTo>
                <a:cubicBezTo>
                  <a:pt x="2717" y="20"/>
                  <a:pt x="2718" y="22"/>
                  <a:pt x="2719" y="23"/>
                </a:cubicBezTo>
                <a:cubicBezTo>
                  <a:pt x="2653" y="98"/>
                  <a:pt x="2601" y="196"/>
                  <a:pt x="2589" y="270"/>
                </a:cubicBezTo>
                <a:cubicBezTo>
                  <a:pt x="2609" y="282"/>
                  <a:pt x="2630" y="280"/>
                  <a:pt x="2652" y="273"/>
                </a:cubicBezTo>
                <a:close/>
                <a:moveTo>
                  <a:pt x="2870" y="107"/>
                </a:moveTo>
                <a:cubicBezTo>
                  <a:pt x="2873" y="76"/>
                  <a:pt x="2870" y="37"/>
                  <a:pt x="2913" y="17"/>
                </a:cubicBezTo>
                <a:cubicBezTo>
                  <a:pt x="2932" y="57"/>
                  <a:pt x="2929" y="99"/>
                  <a:pt x="2944" y="138"/>
                </a:cubicBezTo>
                <a:cubicBezTo>
                  <a:pt x="2959" y="97"/>
                  <a:pt x="2940" y="56"/>
                  <a:pt x="2942" y="12"/>
                </a:cubicBezTo>
                <a:cubicBezTo>
                  <a:pt x="2971" y="25"/>
                  <a:pt x="2991" y="43"/>
                  <a:pt x="3000" y="71"/>
                </a:cubicBezTo>
                <a:cubicBezTo>
                  <a:pt x="3029" y="166"/>
                  <a:pt x="3007" y="252"/>
                  <a:pt x="2954" y="335"/>
                </a:cubicBezTo>
                <a:cubicBezTo>
                  <a:pt x="2908" y="279"/>
                  <a:pt x="2865" y="171"/>
                  <a:pt x="2870" y="107"/>
                </a:cubicBezTo>
                <a:close/>
                <a:moveTo>
                  <a:pt x="77" y="680"/>
                </a:moveTo>
                <a:cubicBezTo>
                  <a:pt x="64" y="684"/>
                  <a:pt x="52" y="689"/>
                  <a:pt x="39" y="694"/>
                </a:cubicBezTo>
                <a:cubicBezTo>
                  <a:pt x="26" y="699"/>
                  <a:pt x="13" y="706"/>
                  <a:pt x="0" y="710"/>
                </a:cubicBezTo>
                <a:cubicBezTo>
                  <a:pt x="0" y="732"/>
                  <a:pt x="0" y="732"/>
                  <a:pt x="0" y="732"/>
                </a:cubicBezTo>
                <a:cubicBezTo>
                  <a:pt x="29" y="721"/>
                  <a:pt x="56" y="706"/>
                  <a:pt x="77" y="680"/>
                </a:cubicBezTo>
                <a:close/>
                <a:moveTo>
                  <a:pt x="3767" y="2160"/>
                </a:moveTo>
                <a:cubicBezTo>
                  <a:pt x="3792" y="2160"/>
                  <a:pt x="3792" y="2160"/>
                  <a:pt x="3792" y="2160"/>
                </a:cubicBezTo>
                <a:cubicBezTo>
                  <a:pt x="3801" y="2149"/>
                  <a:pt x="3810" y="2139"/>
                  <a:pt x="3819" y="2129"/>
                </a:cubicBezTo>
                <a:cubicBezTo>
                  <a:pt x="3826" y="2122"/>
                  <a:pt x="3833" y="2115"/>
                  <a:pt x="3840" y="2109"/>
                </a:cubicBezTo>
                <a:cubicBezTo>
                  <a:pt x="3840" y="2086"/>
                  <a:pt x="3840" y="2086"/>
                  <a:pt x="3840" y="2086"/>
                </a:cubicBezTo>
                <a:cubicBezTo>
                  <a:pt x="3814" y="2108"/>
                  <a:pt x="3790" y="2133"/>
                  <a:pt x="3767" y="2160"/>
                </a:cubicBezTo>
                <a:close/>
                <a:moveTo>
                  <a:pt x="3765" y="938"/>
                </a:moveTo>
                <a:cubicBezTo>
                  <a:pt x="3763" y="976"/>
                  <a:pt x="3776" y="1015"/>
                  <a:pt x="3784" y="1057"/>
                </a:cubicBezTo>
                <a:cubicBezTo>
                  <a:pt x="3687" y="1034"/>
                  <a:pt x="3591" y="1043"/>
                  <a:pt x="3492" y="1072"/>
                </a:cubicBezTo>
                <a:cubicBezTo>
                  <a:pt x="3498" y="1079"/>
                  <a:pt x="3501" y="1085"/>
                  <a:pt x="3505" y="1086"/>
                </a:cubicBezTo>
                <a:cubicBezTo>
                  <a:pt x="3554" y="1100"/>
                  <a:pt x="3587" y="1139"/>
                  <a:pt x="3622" y="1172"/>
                </a:cubicBezTo>
                <a:cubicBezTo>
                  <a:pt x="3651" y="1200"/>
                  <a:pt x="3677" y="1230"/>
                  <a:pt x="3705" y="1260"/>
                </a:cubicBezTo>
                <a:cubicBezTo>
                  <a:pt x="3689" y="1284"/>
                  <a:pt x="3671" y="1310"/>
                  <a:pt x="3653" y="1336"/>
                </a:cubicBezTo>
                <a:cubicBezTo>
                  <a:pt x="3634" y="1361"/>
                  <a:pt x="3614" y="1386"/>
                  <a:pt x="3594" y="1413"/>
                </a:cubicBezTo>
                <a:cubicBezTo>
                  <a:pt x="3655" y="1461"/>
                  <a:pt x="3728" y="1444"/>
                  <a:pt x="3798" y="1427"/>
                </a:cubicBezTo>
                <a:cubicBezTo>
                  <a:pt x="3812" y="1424"/>
                  <a:pt x="3826" y="1420"/>
                  <a:pt x="3840" y="1414"/>
                </a:cubicBezTo>
                <a:cubicBezTo>
                  <a:pt x="3840" y="1388"/>
                  <a:pt x="3840" y="1388"/>
                  <a:pt x="3840" y="1388"/>
                </a:cubicBezTo>
                <a:cubicBezTo>
                  <a:pt x="3781" y="1415"/>
                  <a:pt x="3719" y="1425"/>
                  <a:pt x="3654" y="1419"/>
                </a:cubicBezTo>
                <a:cubicBezTo>
                  <a:pt x="3645" y="1418"/>
                  <a:pt x="3637" y="1413"/>
                  <a:pt x="3632" y="1411"/>
                </a:cubicBezTo>
                <a:cubicBezTo>
                  <a:pt x="3650" y="1381"/>
                  <a:pt x="3669" y="1354"/>
                  <a:pt x="3685" y="1326"/>
                </a:cubicBezTo>
                <a:cubicBezTo>
                  <a:pt x="3699" y="1301"/>
                  <a:pt x="3717" y="1281"/>
                  <a:pt x="3740" y="1272"/>
                </a:cubicBezTo>
                <a:cubicBezTo>
                  <a:pt x="3771" y="1281"/>
                  <a:pt x="3798" y="1288"/>
                  <a:pt x="3828" y="1296"/>
                </a:cubicBezTo>
                <a:cubicBezTo>
                  <a:pt x="3803" y="1315"/>
                  <a:pt x="3781" y="1331"/>
                  <a:pt x="3760" y="1347"/>
                </a:cubicBezTo>
                <a:cubicBezTo>
                  <a:pt x="3788" y="1340"/>
                  <a:pt x="3813" y="1324"/>
                  <a:pt x="3840" y="1316"/>
                </a:cubicBezTo>
                <a:cubicBezTo>
                  <a:pt x="3840" y="1257"/>
                  <a:pt x="3840" y="1257"/>
                  <a:pt x="3840" y="1257"/>
                </a:cubicBezTo>
                <a:cubicBezTo>
                  <a:pt x="3773" y="1266"/>
                  <a:pt x="3717" y="1246"/>
                  <a:pt x="3670" y="1194"/>
                </a:cubicBezTo>
                <a:cubicBezTo>
                  <a:pt x="3635" y="1154"/>
                  <a:pt x="3602" y="1112"/>
                  <a:pt x="3553" y="1079"/>
                </a:cubicBezTo>
                <a:cubicBezTo>
                  <a:pt x="3585" y="1075"/>
                  <a:pt x="3616" y="1067"/>
                  <a:pt x="3647" y="1066"/>
                </a:cubicBezTo>
                <a:cubicBezTo>
                  <a:pt x="3705" y="1063"/>
                  <a:pt x="3761" y="1069"/>
                  <a:pt x="3815" y="1093"/>
                </a:cubicBezTo>
                <a:cubicBezTo>
                  <a:pt x="3824" y="1097"/>
                  <a:pt x="3833" y="1101"/>
                  <a:pt x="3840" y="1106"/>
                </a:cubicBezTo>
                <a:cubicBezTo>
                  <a:pt x="3840" y="1075"/>
                  <a:pt x="3840" y="1075"/>
                  <a:pt x="3840" y="1075"/>
                </a:cubicBezTo>
                <a:cubicBezTo>
                  <a:pt x="3837" y="1071"/>
                  <a:pt x="3835" y="1066"/>
                  <a:pt x="3833" y="1061"/>
                </a:cubicBezTo>
                <a:cubicBezTo>
                  <a:pt x="3791" y="1037"/>
                  <a:pt x="3792" y="994"/>
                  <a:pt x="3785" y="955"/>
                </a:cubicBezTo>
                <a:cubicBezTo>
                  <a:pt x="3782" y="934"/>
                  <a:pt x="3783" y="911"/>
                  <a:pt x="3802" y="893"/>
                </a:cubicBezTo>
                <a:cubicBezTo>
                  <a:pt x="3815" y="905"/>
                  <a:pt x="3828" y="917"/>
                  <a:pt x="3840" y="928"/>
                </a:cubicBezTo>
                <a:cubicBezTo>
                  <a:pt x="3840" y="896"/>
                  <a:pt x="3840" y="896"/>
                  <a:pt x="3840" y="896"/>
                </a:cubicBezTo>
                <a:cubicBezTo>
                  <a:pt x="3827" y="877"/>
                  <a:pt x="3819" y="855"/>
                  <a:pt x="3819" y="825"/>
                </a:cubicBezTo>
                <a:cubicBezTo>
                  <a:pt x="3787" y="863"/>
                  <a:pt x="3766" y="899"/>
                  <a:pt x="3765" y="938"/>
                </a:cubicBezTo>
                <a:close/>
                <a:moveTo>
                  <a:pt x="224" y="0"/>
                </a:moveTo>
                <a:cubicBezTo>
                  <a:pt x="224" y="6"/>
                  <a:pt x="223" y="13"/>
                  <a:pt x="223" y="20"/>
                </a:cubicBezTo>
                <a:cubicBezTo>
                  <a:pt x="222" y="34"/>
                  <a:pt x="221" y="47"/>
                  <a:pt x="220" y="61"/>
                </a:cubicBezTo>
                <a:cubicBezTo>
                  <a:pt x="233" y="41"/>
                  <a:pt x="240" y="21"/>
                  <a:pt x="244" y="0"/>
                </a:cubicBezTo>
                <a:lnTo>
                  <a:pt x="224" y="0"/>
                </a:lnTo>
                <a:close/>
                <a:moveTo>
                  <a:pt x="3424" y="1391"/>
                </a:moveTo>
                <a:cubicBezTo>
                  <a:pt x="3382" y="1370"/>
                  <a:pt x="3334" y="1376"/>
                  <a:pt x="3287" y="1379"/>
                </a:cubicBezTo>
                <a:cubicBezTo>
                  <a:pt x="3246" y="1382"/>
                  <a:pt x="3208" y="1396"/>
                  <a:pt x="3173" y="1416"/>
                </a:cubicBezTo>
                <a:cubicBezTo>
                  <a:pt x="3159" y="1424"/>
                  <a:pt x="3146" y="1431"/>
                  <a:pt x="3126" y="1416"/>
                </a:cubicBezTo>
                <a:cubicBezTo>
                  <a:pt x="3185" y="1395"/>
                  <a:pt x="3225" y="1355"/>
                  <a:pt x="3260" y="1308"/>
                </a:cubicBezTo>
                <a:cubicBezTo>
                  <a:pt x="3297" y="1260"/>
                  <a:pt x="3311" y="1203"/>
                  <a:pt x="3319" y="1143"/>
                </a:cubicBezTo>
                <a:cubicBezTo>
                  <a:pt x="3237" y="1133"/>
                  <a:pt x="3167" y="1161"/>
                  <a:pt x="3104" y="1208"/>
                </a:cubicBezTo>
                <a:cubicBezTo>
                  <a:pt x="3041" y="1254"/>
                  <a:pt x="2998" y="1315"/>
                  <a:pt x="2990" y="1397"/>
                </a:cubicBezTo>
                <a:cubicBezTo>
                  <a:pt x="2841" y="1409"/>
                  <a:pt x="2710" y="1457"/>
                  <a:pt x="2597" y="1556"/>
                </a:cubicBezTo>
                <a:cubicBezTo>
                  <a:pt x="2619" y="1415"/>
                  <a:pt x="2674" y="1286"/>
                  <a:pt x="2740" y="1161"/>
                </a:cubicBezTo>
                <a:cubicBezTo>
                  <a:pt x="2766" y="1166"/>
                  <a:pt x="2789" y="1173"/>
                  <a:pt x="2812" y="1175"/>
                </a:cubicBezTo>
                <a:cubicBezTo>
                  <a:pt x="2886" y="1183"/>
                  <a:pt x="2958" y="1170"/>
                  <a:pt x="3022" y="1133"/>
                </a:cubicBezTo>
                <a:cubicBezTo>
                  <a:pt x="3053" y="1116"/>
                  <a:pt x="3079" y="1089"/>
                  <a:pt x="3106" y="1065"/>
                </a:cubicBezTo>
                <a:cubicBezTo>
                  <a:pt x="3116" y="1055"/>
                  <a:pt x="3113" y="1043"/>
                  <a:pt x="3105" y="1031"/>
                </a:cubicBezTo>
                <a:cubicBezTo>
                  <a:pt x="3082" y="998"/>
                  <a:pt x="3046" y="987"/>
                  <a:pt x="3012" y="977"/>
                </a:cubicBezTo>
                <a:cubicBezTo>
                  <a:pt x="2985" y="968"/>
                  <a:pt x="2955" y="967"/>
                  <a:pt x="2923" y="962"/>
                </a:cubicBezTo>
                <a:cubicBezTo>
                  <a:pt x="2963" y="910"/>
                  <a:pt x="3013" y="868"/>
                  <a:pt x="3065" y="823"/>
                </a:cubicBezTo>
                <a:cubicBezTo>
                  <a:pt x="3072" y="844"/>
                  <a:pt x="3076" y="863"/>
                  <a:pt x="3085" y="879"/>
                </a:cubicBezTo>
                <a:cubicBezTo>
                  <a:pt x="3108" y="919"/>
                  <a:pt x="3148" y="933"/>
                  <a:pt x="3191" y="938"/>
                </a:cubicBezTo>
                <a:cubicBezTo>
                  <a:pt x="3237" y="942"/>
                  <a:pt x="3283" y="934"/>
                  <a:pt x="3326" y="915"/>
                </a:cubicBezTo>
                <a:cubicBezTo>
                  <a:pt x="3349" y="904"/>
                  <a:pt x="3372" y="895"/>
                  <a:pt x="3396" y="886"/>
                </a:cubicBezTo>
                <a:cubicBezTo>
                  <a:pt x="3435" y="871"/>
                  <a:pt x="3474" y="864"/>
                  <a:pt x="3521" y="889"/>
                </a:cubicBezTo>
                <a:cubicBezTo>
                  <a:pt x="3503" y="843"/>
                  <a:pt x="3481" y="807"/>
                  <a:pt x="3448" y="787"/>
                </a:cubicBezTo>
                <a:cubicBezTo>
                  <a:pt x="3416" y="767"/>
                  <a:pt x="3375" y="760"/>
                  <a:pt x="3335" y="747"/>
                </a:cubicBezTo>
                <a:cubicBezTo>
                  <a:pt x="3401" y="673"/>
                  <a:pt x="3439" y="584"/>
                  <a:pt x="3461" y="483"/>
                </a:cubicBezTo>
                <a:cubicBezTo>
                  <a:pt x="3452" y="486"/>
                  <a:pt x="3446" y="485"/>
                  <a:pt x="3443" y="488"/>
                </a:cubicBezTo>
                <a:cubicBezTo>
                  <a:pt x="3407" y="525"/>
                  <a:pt x="3358" y="534"/>
                  <a:pt x="3311" y="549"/>
                </a:cubicBezTo>
                <a:cubicBezTo>
                  <a:pt x="3273" y="561"/>
                  <a:pt x="3234" y="569"/>
                  <a:pt x="3194" y="580"/>
                </a:cubicBezTo>
                <a:cubicBezTo>
                  <a:pt x="3181" y="554"/>
                  <a:pt x="3167" y="526"/>
                  <a:pt x="3153" y="498"/>
                </a:cubicBezTo>
                <a:cubicBezTo>
                  <a:pt x="3140" y="469"/>
                  <a:pt x="3128" y="440"/>
                  <a:pt x="3114" y="409"/>
                </a:cubicBezTo>
                <a:cubicBezTo>
                  <a:pt x="3042" y="440"/>
                  <a:pt x="3022" y="511"/>
                  <a:pt x="3003" y="581"/>
                </a:cubicBezTo>
                <a:cubicBezTo>
                  <a:pt x="2983" y="652"/>
                  <a:pt x="2986" y="722"/>
                  <a:pt x="3041" y="781"/>
                </a:cubicBezTo>
                <a:cubicBezTo>
                  <a:pt x="3007" y="807"/>
                  <a:pt x="2975" y="829"/>
                  <a:pt x="2944" y="854"/>
                </a:cubicBezTo>
                <a:cubicBezTo>
                  <a:pt x="2914" y="879"/>
                  <a:pt x="2886" y="906"/>
                  <a:pt x="2852" y="937"/>
                </a:cubicBezTo>
                <a:cubicBezTo>
                  <a:pt x="2855" y="813"/>
                  <a:pt x="2821" y="708"/>
                  <a:pt x="2724" y="630"/>
                </a:cubicBezTo>
                <a:cubicBezTo>
                  <a:pt x="2695" y="645"/>
                  <a:pt x="2682" y="675"/>
                  <a:pt x="2666" y="700"/>
                </a:cubicBezTo>
                <a:cubicBezTo>
                  <a:pt x="2626" y="765"/>
                  <a:pt x="2622" y="838"/>
                  <a:pt x="2628" y="911"/>
                </a:cubicBezTo>
                <a:cubicBezTo>
                  <a:pt x="2635" y="995"/>
                  <a:pt x="2666" y="1072"/>
                  <a:pt x="2700" y="1151"/>
                </a:cubicBezTo>
                <a:cubicBezTo>
                  <a:pt x="2639" y="1249"/>
                  <a:pt x="2586" y="1354"/>
                  <a:pt x="2552" y="1466"/>
                </a:cubicBezTo>
                <a:cubicBezTo>
                  <a:pt x="2518" y="1578"/>
                  <a:pt x="2496" y="1692"/>
                  <a:pt x="2467" y="1810"/>
                </a:cubicBezTo>
                <a:cubicBezTo>
                  <a:pt x="2457" y="1781"/>
                  <a:pt x="2447" y="1754"/>
                  <a:pt x="2437" y="1729"/>
                </a:cubicBezTo>
                <a:cubicBezTo>
                  <a:pt x="2516" y="1568"/>
                  <a:pt x="2524" y="1412"/>
                  <a:pt x="2421" y="1256"/>
                </a:cubicBezTo>
                <a:cubicBezTo>
                  <a:pt x="2369" y="1289"/>
                  <a:pt x="2340" y="1335"/>
                  <a:pt x="2328" y="1389"/>
                </a:cubicBezTo>
                <a:cubicBezTo>
                  <a:pt x="2317" y="1440"/>
                  <a:pt x="2313" y="1493"/>
                  <a:pt x="2306" y="1549"/>
                </a:cubicBezTo>
                <a:cubicBezTo>
                  <a:pt x="2228" y="1465"/>
                  <a:pt x="2130" y="1417"/>
                  <a:pt x="2023" y="1375"/>
                </a:cubicBezTo>
                <a:cubicBezTo>
                  <a:pt x="2019" y="1358"/>
                  <a:pt x="2014" y="1338"/>
                  <a:pt x="2011" y="1317"/>
                </a:cubicBezTo>
                <a:cubicBezTo>
                  <a:pt x="1998" y="1229"/>
                  <a:pt x="1945" y="1171"/>
                  <a:pt x="1871" y="1128"/>
                </a:cubicBezTo>
                <a:cubicBezTo>
                  <a:pt x="1842" y="1112"/>
                  <a:pt x="1811" y="1099"/>
                  <a:pt x="1779" y="1089"/>
                </a:cubicBezTo>
                <a:cubicBezTo>
                  <a:pt x="1742" y="1078"/>
                  <a:pt x="1727" y="1096"/>
                  <a:pt x="1734" y="1134"/>
                </a:cubicBezTo>
                <a:cubicBezTo>
                  <a:pt x="1747" y="1201"/>
                  <a:pt x="1768" y="1264"/>
                  <a:pt x="1818" y="1313"/>
                </a:cubicBezTo>
                <a:cubicBezTo>
                  <a:pt x="1819" y="1314"/>
                  <a:pt x="1818" y="1316"/>
                  <a:pt x="1818" y="1318"/>
                </a:cubicBezTo>
                <a:cubicBezTo>
                  <a:pt x="1718" y="1318"/>
                  <a:pt x="1611" y="1344"/>
                  <a:pt x="1547" y="1384"/>
                </a:cubicBezTo>
                <a:cubicBezTo>
                  <a:pt x="1551" y="1407"/>
                  <a:pt x="1567" y="1421"/>
                  <a:pt x="1586" y="1433"/>
                </a:cubicBezTo>
                <a:cubicBezTo>
                  <a:pt x="1649" y="1473"/>
                  <a:pt x="1718" y="1476"/>
                  <a:pt x="1789" y="1475"/>
                </a:cubicBezTo>
                <a:cubicBezTo>
                  <a:pt x="1800" y="1475"/>
                  <a:pt x="1811" y="1474"/>
                  <a:pt x="1822" y="1474"/>
                </a:cubicBezTo>
                <a:cubicBezTo>
                  <a:pt x="1823" y="1474"/>
                  <a:pt x="1824" y="1476"/>
                  <a:pt x="1827" y="1479"/>
                </a:cubicBezTo>
                <a:cubicBezTo>
                  <a:pt x="1775" y="1551"/>
                  <a:pt x="1728" y="1626"/>
                  <a:pt x="1711" y="1717"/>
                </a:cubicBezTo>
                <a:cubicBezTo>
                  <a:pt x="1798" y="1727"/>
                  <a:pt x="1867" y="1690"/>
                  <a:pt x="1929" y="1641"/>
                </a:cubicBezTo>
                <a:cubicBezTo>
                  <a:pt x="1992" y="1590"/>
                  <a:pt x="2021" y="1520"/>
                  <a:pt x="2022" y="1431"/>
                </a:cubicBezTo>
                <a:cubicBezTo>
                  <a:pt x="2130" y="1478"/>
                  <a:pt x="2221" y="1538"/>
                  <a:pt x="2292" y="1632"/>
                </a:cubicBezTo>
                <a:cubicBezTo>
                  <a:pt x="2177" y="1614"/>
                  <a:pt x="2081" y="1643"/>
                  <a:pt x="2005" y="1727"/>
                </a:cubicBezTo>
                <a:cubicBezTo>
                  <a:pt x="2047" y="1827"/>
                  <a:pt x="2249" y="1877"/>
                  <a:pt x="2382" y="1783"/>
                </a:cubicBezTo>
                <a:cubicBezTo>
                  <a:pt x="2411" y="1858"/>
                  <a:pt x="2428" y="1932"/>
                  <a:pt x="2411" y="2011"/>
                </a:cubicBezTo>
                <a:cubicBezTo>
                  <a:pt x="2406" y="2036"/>
                  <a:pt x="2397" y="2059"/>
                  <a:pt x="2410" y="2084"/>
                </a:cubicBezTo>
                <a:cubicBezTo>
                  <a:pt x="2414" y="2091"/>
                  <a:pt x="2411" y="2103"/>
                  <a:pt x="2408" y="2111"/>
                </a:cubicBezTo>
                <a:cubicBezTo>
                  <a:pt x="2403" y="2128"/>
                  <a:pt x="2397" y="2144"/>
                  <a:pt x="2391" y="2160"/>
                </a:cubicBezTo>
                <a:cubicBezTo>
                  <a:pt x="2414" y="2160"/>
                  <a:pt x="2414" y="2160"/>
                  <a:pt x="2414" y="2160"/>
                </a:cubicBezTo>
                <a:cubicBezTo>
                  <a:pt x="2420" y="2148"/>
                  <a:pt x="2423" y="2134"/>
                  <a:pt x="2430" y="2123"/>
                </a:cubicBezTo>
                <a:cubicBezTo>
                  <a:pt x="2444" y="2104"/>
                  <a:pt x="2447" y="2085"/>
                  <a:pt x="2432" y="2065"/>
                </a:cubicBezTo>
                <a:cubicBezTo>
                  <a:pt x="2465" y="2035"/>
                  <a:pt x="2459" y="1998"/>
                  <a:pt x="2451" y="1962"/>
                </a:cubicBezTo>
                <a:cubicBezTo>
                  <a:pt x="2438" y="1900"/>
                  <a:pt x="2430" y="1836"/>
                  <a:pt x="2405" y="1776"/>
                </a:cubicBezTo>
                <a:cubicBezTo>
                  <a:pt x="2399" y="1760"/>
                  <a:pt x="2399" y="1749"/>
                  <a:pt x="2418" y="1745"/>
                </a:cubicBezTo>
                <a:cubicBezTo>
                  <a:pt x="2455" y="1806"/>
                  <a:pt x="2445" y="1877"/>
                  <a:pt x="2465" y="1943"/>
                </a:cubicBezTo>
                <a:cubicBezTo>
                  <a:pt x="2472" y="1935"/>
                  <a:pt x="2477" y="1927"/>
                  <a:pt x="2478" y="1919"/>
                </a:cubicBezTo>
                <a:cubicBezTo>
                  <a:pt x="2496" y="1824"/>
                  <a:pt x="2514" y="1730"/>
                  <a:pt x="2529" y="1635"/>
                </a:cubicBezTo>
                <a:cubicBezTo>
                  <a:pt x="2544" y="1543"/>
                  <a:pt x="2574" y="1456"/>
                  <a:pt x="2609" y="1371"/>
                </a:cubicBezTo>
                <a:cubicBezTo>
                  <a:pt x="2616" y="1354"/>
                  <a:pt x="2625" y="1338"/>
                  <a:pt x="2633" y="1322"/>
                </a:cubicBezTo>
                <a:cubicBezTo>
                  <a:pt x="2627" y="1360"/>
                  <a:pt x="2613" y="1393"/>
                  <a:pt x="2602" y="1428"/>
                </a:cubicBezTo>
                <a:cubicBezTo>
                  <a:pt x="2568" y="1545"/>
                  <a:pt x="2542" y="1665"/>
                  <a:pt x="2521" y="1786"/>
                </a:cubicBezTo>
                <a:cubicBezTo>
                  <a:pt x="2504" y="1886"/>
                  <a:pt x="2489" y="1985"/>
                  <a:pt x="2474" y="2085"/>
                </a:cubicBezTo>
                <a:cubicBezTo>
                  <a:pt x="2470" y="2110"/>
                  <a:pt x="2464" y="2135"/>
                  <a:pt x="2458" y="2160"/>
                </a:cubicBezTo>
                <a:cubicBezTo>
                  <a:pt x="2479" y="2160"/>
                  <a:pt x="2479" y="2160"/>
                  <a:pt x="2479" y="2160"/>
                </a:cubicBezTo>
                <a:cubicBezTo>
                  <a:pt x="2485" y="2135"/>
                  <a:pt x="2491" y="2109"/>
                  <a:pt x="2495" y="2082"/>
                </a:cubicBezTo>
                <a:cubicBezTo>
                  <a:pt x="2498" y="2069"/>
                  <a:pt x="2502" y="2056"/>
                  <a:pt x="2507" y="2040"/>
                </a:cubicBezTo>
                <a:cubicBezTo>
                  <a:pt x="2516" y="2045"/>
                  <a:pt x="2523" y="2048"/>
                  <a:pt x="2529" y="2053"/>
                </a:cubicBezTo>
                <a:cubicBezTo>
                  <a:pt x="2596" y="2101"/>
                  <a:pt x="2670" y="2097"/>
                  <a:pt x="2742" y="2075"/>
                </a:cubicBezTo>
                <a:cubicBezTo>
                  <a:pt x="2782" y="2063"/>
                  <a:pt x="2818" y="2040"/>
                  <a:pt x="2853" y="2017"/>
                </a:cubicBezTo>
                <a:cubicBezTo>
                  <a:pt x="2878" y="2000"/>
                  <a:pt x="2898" y="1976"/>
                  <a:pt x="2920" y="1954"/>
                </a:cubicBezTo>
                <a:cubicBezTo>
                  <a:pt x="2891" y="1910"/>
                  <a:pt x="2845" y="1908"/>
                  <a:pt x="2801" y="1890"/>
                </a:cubicBezTo>
                <a:cubicBezTo>
                  <a:pt x="2874" y="1816"/>
                  <a:pt x="2911" y="1726"/>
                  <a:pt x="2937" y="1628"/>
                </a:cubicBezTo>
                <a:cubicBezTo>
                  <a:pt x="2930" y="1625"/>
                  <a:pt x="2923" y="1619"/>
                  <a:pt x="2916" y="1619"/>
                </a:cubicBezTo>
                <a:cubicBezTo>
                  <a:pt x="2824" y="1615"/>
                  <a:pt x="2739" y="1630"/>
                  <a:pt x="2667" y="1696"/>
                </a:cubicBezTo>
                <a:cubicBezTo>
                  <a:pt x="2621" y="1738"/>
                  <a:pt x="2574" y="1777"/>
                  <a:pt x="2540" y="1829"/>
                </a:cubicBezTo>
                <a:cubicBezTo>
                  <a:pt x="2555" y="1709"/>
                  <a:pt x="2601" y="1607"/>
                  <a:pt x="2710" y="1542"/>
                </a:cubicBezTo>
                <a:cubicBezTo>
                  <a:pt x="2766" y="1509"/>
                  <a:pt x="2824" y="1477"/>
                  <a:pt x="2889" y="1463"/>
                </a:cubicBezTo>
                <a:cubicBezTo>
                  <a:pt x="2969" y="1446"/>
                  <a:pt x="3051" y="1432"/>
                  <a:pt x="3136" y="1452"/>
                </a:cubicBezTo>
                <a:cubicBezTo>
                  <a:pt x="3111" y="1571"/>
                  <a:pt x="3197" y="1724"/>
                  <a:pt x="3382" y="1761"/>
                </a:cubicBezTo>
                <a:cubicBezTo>
                  <a:pt x="3415" y="1727"/>
                  <a:pt x="3408" y="1686"/>
                  <a:pt x="3397" y="1646"/>
                </a:cubicBezTo>
                <a:cubicBezTo>
                  <a:pt x="3390" y="1622"/>
                  <a:pt x="3379" y="1599"/>
                  <a:pt x="3370" y="1577"/>
                </a:cubicBezTo>
                <a:cubicBezTo>
                  <a:pt x="3436" y="1564"/>
                  <a:pt x="3499" y="1552"/>
                  <a:pt x="3563" y="1540"/>
                </a:cubicBezTo>
                <a:cubicBezTo>
                  <a:pt x="3562" y="1527"/>
                  <a:pt x="3563" y="1518"/>
                  <a:pt x="3559" y="1512"/>
                </a:cubicBezTo>
                <a:cubicBezTo>
                  <a:pt x="3527" y="1458"/>
                  <a:pt x="3480" y="1417"/>
                  <a:pt x="3424" y="1391"/>
                </a:cubicBezTo>
                <a:close/>
                <a:moveTo>
                  <a:pt x="3423" y="797"/>
                </a:moveTo>
                <a:cubicBezTo>
                  <a:pt x="3443" y="804"/>
                  <a:pt x="3462" y="816"/>
                  <a:pt x="3470" y="842"/>
                </a:cubicBezTo>
                <a:cubicBezTo>
                  <a:pt x="3425" y="857"/>
                  <a:pt x="3383" y="868"/>
                  <a:pt x="3343" y="885"/>
                </a:cubicBezTo>
                <a:cubicBezTo>
                  <a:pt x="3310" y="900"/>
                  <a:pt x="3276" y="902"/>
                  <a:pt x="3241" y="903"/>
                </a:cubicBezTo>
                <a:cubicBezTo>
                  <a:pt x="3214" y="904"/>
                  <a:pt x="3188" y="894"/>
                  <a:pt x="3170" y="868"/>
                </a:cubicBezTo>
                <a:cubicBezTo>
                  <a:pt x="3200" y="864"/>
                  <a:pt x="3226" y="861"/>
                  <a:pt x="3253" y="858"/>
                </a:cubicBezTo>
                <a:cubicBezTo>
                  <a:pt x="3232" y="851"/>
                  <a:pt x="3211" y="850"/>
                  <a:pt x="3191" y="847"/>
                </a:cubicBezTo>
                <a:cubicBezTo>
                  <a:pt x="3172" y="843"/>
                  <a:pt x="3149" y="842"/>
                  <a:pt x="3140" y="816"/>
                </a:cubicBezTo>
                <a:cubicBezTo>
                  <a:pt x="3170" y="814"/>
                  <a:pt x="3197" y="814"/>
                  <a:pt x="3224" y="811"/>
                </a:cubicBezTo>
                <a:cubicBezTo>
                  <a:pt x="3253" y="807"/>
                  <a:pt x="3276" y="780"/>
                  <a:pt x="3307" y="788"/>
                </a:cubicBezTo>
                <a:cubicBezTo>
                  <a:pt x="3348" y="762"/>
                  <a:pt x="3386" y="784"/>
                  <a:pt x="3423" y="797"/>
                </a:cubicBezTo>
                <a:close/>
                <a:moveTo>
                  <a:pt x="3269" y="581"/>
                </a:moveTo>
                <a:cubicBezTo>
                  <a:pt x="3321" y="570"/>
                  <a:pt x="3374" y="560"/>
                  <a:pt x="3426" y="534"/>
                </a:cubicBezTo>
                <a:cubicBezTo>
                  <a:pt x="3415" y="563"/>
                  <a:pt x="3406" y="594"/>
                  <a:pt x="3392" y="622"/>
                </a:cubicBezTo>
                <a:cubicBezTo>
                  <a:pt x="3367" y="674"/>
                  <a:pt x="3335" y="721"/>
                  <a:pt x="3288" y="757"/>
                </a:cubicBezTo>
                <a:cubicBezTo>
                  <a:pt x="3234" y="798"/>
                  <a:pt x="3195" y="800"/>
                  <a:pt x="3145" y="762"/>
                </a:cubicBezTo>
                <a:cubicBezTo>
                  <a:pt x="3185" y="737"/>
                  <a:pt x="3228" y="717"/>
                  <a:pt x="3257" y="679"/>
                </a:cubicBezTo>
                <a:cubicBezTo>
                  <a:pt x="3214" y="697"/>
                  <a:pt x="3177" y="727"/>
                  <a:pt x="3130" y="734"/>
                </a:cubicBezTo>
                <a:cubicBezTo>
                  <a:pt x="3128" y="728"/>
                  <a:pt x="3127" y="725"/>
                  <a:pt x="3126" y="722"/>
                </a:cubicBezTo>
                <a:cubicBezTo>
                  <a:pt x="3126" y="720"/>
                  <a:pt x="3126" y="717"/>
                  <a:pt x="3127" y="714"/>
                </a:cubicBezTo>
                <a:cubicBezTo>
                  <a:pt x="3149" y="643"/>
                  <a:pt x="3196" y="598"/>
                  <a:pt x="3269" y="581"/>
                </a:cubicBezTo>
                <a:close/>
                <a:moveTo>
                  <a:pt x="3017" y="647"/>
                </a:moveTo>
                <a:cubicBezTo>
                  <a:pt x="3020" y="579"/>
                  <a:pt x="3041" y="516"/>
                  <a:pt x="3079" y="459"/>
                </a:cubicBezTo>
                <a:cubicBezTo>
                  <a:pt x="3084" y="452"/>
                  <a:pt x="3093" y="447"/>
                  <a:pt x="3097" y="443"/>
                </a:cubicBezTo>
                <a:cubicBezTo>
                  <a:pt x="3114" y="474"/>
                  <a:pt x="3129" y="503"/>
                  <a:pt x="3146" y="531"/>
                </a:cubicBezTo>
                <a:cubicBezTo>
                  <a:pt x="3161" y="555"/>
                  <a:pt x="3170" y="580"/>
                  <a:pt x="3167" y="605"/>
                </a:cubicBezTo>
                <a:cubicBezTo>
                  <a:pt x="3144" y="628"/>
                  <a:pt x="3125" y="648"/>
                  <a:pt x="3103" y="671"/>
                </a:cubicBezTo>
                <a:cubicBezTo>
                  <a:pt x="3099" y="639"/>
                  <a:pt x="3095" y="613"/>
                  <a:pt x="3092" y="586"/>
                </a:cubicBezTo>
                <a:cubicBezTo>
                  <a:pt x="3081" y="628"/>
                  <a:pt x="3090" y="672"/>
                  <a:pt x="3064" y="709"/>
                </a:cubicBezTo>
                <a:cubicBezTo>
                  <a:pt x="3027" y="695"/>
                  <a:pt x="3015" y="680"/>
                  <a:pt x="3017" y="647"/>
                </a:cubicBezTo>
                <a:close/>
                <a:moveTo>
                  <a:pt x="3008" y="836"/>
                </a:moveTo>
                <a:cubicBezTo>
                  <a:pt x="2931" y="931"/>
                  <a:pt x="2891" y="969"/>
                  <a:pt x="2854" y="979"/>
                </a:cubicBezTo>
                <a:cubicBezTo>
                  <a:pt x="2896" y="917"/>
                  <a:pt x="2949" y="873"/>
                  <a:pt x="3008" y="836"/>
                </a:cubicBezTo>
                <a:close/>
                <a:moveTo>
                  <a:pt x="2904" y="993"/>
                </a:moveTo>
                <a:cubicBezTo>
                  <a:pt x="2923" y="990"/>
                  <a:pt x="2943" y="986"/>
                  <a:pt x="2962" y="988"/>
                </a:cubicBezTo>
                <a:cubicBezTo>
                  <a:pt x="3008" y="992"/>
                  <a:pt x="3052" y="1005"/>
                  <a:pt x="3087" y="1041"/>
                </a:cubicBezTo>
                <a:cubicBezTo>
                  <a:pt x="3040" y="1134"/>
                  <a:pt x="2858" y="1187"/>
                  <a:pt x="2806" y="1123"/>
                </a:cubicBezTo>
                <a:cubicBezTo>
                  <a:pt x="2849" y="1078"/>
                  <a:pt x="2910" y="1074"/>
                  <a:pt x="2970" y="1050"/>
                </a:cubicBezTo>
                <a:cubicBezTo>
                  <a:pt x="2909" y="1043"/>
                  <a:pt x="2862" y="1071"/>
                  <a:pt x="2810" y="1084"/>
                </a:cubicBezTo>
                <a:cubicBezTo>
                  <a:pt x="2823" y="1028"/>
                  <a:pt x="2856" y="1003"/>
                  <a:pt x="2904" y="993"/>
                </a:cubicBezTo>
                <a:close/>
                <a:moveTo>
                  <a:pt x="2653" y="927"/>
                </a:moveTo>
                <a:cubicBezTo>
                  <a:pt x="2630" y="829"/>
                  <a:pt x="2654" y="739"/>
                  <a:pt x="2722" y="659"/>
                </a:cubicBezTo>
                <a:cubicBezTo>
                  <a:pt x="2818" y="733"/>
                  <a:pt x="2852" y="876"/>
                  <a:pt x="2819" y="980"/>
                </a:cubicBezTo>
                <a:cubicBezTo>
                  <a:pt x="2811" y="1006"/>
                  <a:pt x="2796" y="1029"/>
                  <a:pt x="2766" y="1043"/>
                </a:cubicBezTo>
                <a:cubicBezTo>
                  <a:pt x="2758" y="994"/>
                  <a:pt x="2751" y="949"/>
                  <a:pt x="2744" y="904"/>
                </a:cubicBezTo>
                <a:cubicBezTo>
                  <a:pt x="2741" y="904"/>
                  <a:pt x="2738" y="904"/>
                  <a:pt x="2736" y="905"/>
                </a:cubicBezTo>
                <a:cubicBezTo>
                  <a:pt x="2736" y="951"/>
                  <a:pt x="2736" y="997"/>
                  <a:pt x="2736" y="1044"/>
                </a:cubicBezTo>
                <a:cubicBezTo>
                  <a:pt x="2701" y="1036"/>
                  <a:pt x="2671" y="1001"/>
                  <a:pt x="2653" y="927"/>
                </a:cubicBezTo>
                <a:close/>
                <a:moveTo>
                  <a:pt x="1758" y="1111"/>
                </a:moveTo>
                <a:cubicBezTo>
                  <a:pt x="1843" y="1110"/>
                  <a:pt x="1959" y="1220"/>
                  <a:pt x="1960" y="1300"/>
                </a:cubicBezTo>
                <a:cubicBezTo>
                  <a:pt x="1925" y="1266"/>
                  <a:pt x="1889" y="1230"/>
                  <a:pt x="1854" y="1195"/>
                </a:cubicBezTo>
                <a:cubicBezTo>
                  <a:pt x="1851" y="1197"/>
                  <a:pt x="1849" y="1199"/>
                  <a:pt x="1847" y="1201"/>
                </a:cubicBezTo>
                <a:cubicBezTo>
                  <a:pt x="1877" y="1247"/>
                  <a:pt x="1928" y="1279"/>
                  <a:pt x="1947" y="1334"/>
                </a:cubicBezTo>
                <a:cubicBezTo>
                  <a:pt x="1817" y="1329"/>
                  <a:pt x="1758" y="1225"/>
                  <a:pt x="1758" y="1111"/>
                </a:cubicBezTo>
                <a:close/>
                <a:moveTo>
                  <a:pt x="1726" y="1454"/>
                </a:moveTo>
                <a:cubicBezTo>
                  <a:pt x="1671" y="1451"/>
                  <a:pt x="1615" y="1441"/>
                  <a:pt x="1573" y="1393"/>
                </a:cubicBezTo>
                <a:cubicBezTo>
                  <a:pt x="1668" y="1346"/>
                  <a:pt x="1764" y="1333"/>
                  <a:pt x="1865" y="1346"/>
                </a:cubicBezTo>
                <a:cubicBezTo>
                  <a:pt x="1883" y="1348"/>
                  <a:pt x="1889" y="1360"/>
                  <a:pt x="1894" y="1378"/>
                </a:cubicBezTo>
                <a:cubicBezTo>
                  <a:pt x="1836" y="1382"/>
                  <a:pt x="1780" y="1385"/>
                  <a:pt x="1724" y="1389"/>
                </a:cubicBezTo>
                <a:cubicBezTo>
                  <a:pt x="1724" y="1391"/>
                  <a:pt x="1724" y="1394"/>
                  <a:pt x="1725" y="1396"/>
                </a:cubicBezTo>
                <a:cubicBezTo>
                  <a:pt x="1779" y="1400"/>
                  <a:pt x="1834" y="1403"/>
                  <a:pt x="1898" y="1406"/>
                </a:cubicBezTo>
                <a:cubicBezTo>
                  <a:pt x="1843" y="1455"/>
                  <a:pt x="1783" y="1458"/>
                  <a:pt x="1726" y="1454"/>
                </a:cubicBezTo>
                <a:close/>
                <a:moveTo>
                  <a:pt x="1968" y="1560"/>
                </a:moveTo>
                <a:cubicBezTo>
                  <a:pt x="1917" y="1644"/>
                  <a:pt x="1838" y="1685"/>
                  <a:pt x="1741" y="1700"/>
                </a:cubicBezTo>
                <a:cubicBezTo>
                  <a:pt x="1752" y="1629"/>
                  <a:pt x="1805" y="1525"/>
                  <a:pt x="1855" y="1487"/>
                </a:cubicBezTo>
                <a:cubicBezTo>
                  <a:pt x="1881" y="1467"/>
                  <a:pt x="1908" y="1440"/>
                  <a:pt x="1951" y="1458"/>
                </a:cubicBezTo>
                <a:cubicBezTo>
                  <a:pt x="1934" y="1499"/>
                  <a:pt x="1900" y="1525"/>
                  <a:pt x="1881" y="1562"/>
                </a:cubicBezTo>
                <a:cubicBezTo>
                  <a:pt x="1922" y="1546"/>
                  <a:pt x="1940" y="1505"/>
                  <a:pt x="1974" y="1477"/>
                </a:cubicBezTo>
                <a:cubicBezTo>
                  <a:pt x="1984" y="1507"/>
                  <a:pt x="1983" y="1535"/>
                  <a:pt x="1968" y="1560"/>
                </a:cubicBezTo>
                <a:close/>
                <a:moveTo>
                  <a:pt x="2205" y="1513"/>
                </a:moveTo>
                <a:cubicBezTo>
                  <a:pt x="2162" y="1479"/>
                  <a:pt x="2114" y="1452"/>
                  <a:pt x="2063" y="1419"/>
                </a:cubicBezTo>
                <a:cubicBezTo>
                  <a:pt x="2161" y="1446"/>
                  <a:pt x="2313" y="1556"/>
                  <a:pt x="2325" y="1625"/>
                </a:cubicBezTo>
                <a:cubicBezTo>
                  <a:pt x="2286" y="1588"/>
                  <a:pt x="2248" y="1547"/>
                  <a:pt x="2205" y="1513"/>
                </a:cubicBezTo>
                <a:close/>
                <a:moveTo>
                  <a:pt x="2322" y="1740"/>
                </a:moveTo>
                <a:cubicBezTo>
                  <a:pt x="2291" y="1786"/>
                  <a:pt x="2255" y="1810"/>
                  <a:pt x="2209" y="1812"/>
                </a:cubicBezTo>
                <a:cubicBezTo>
                  <a:pt x="2136" y="1815"/>
                  <a:pt x="2081" y="1778"/>
                  <a:pt x="2026" y="1735"/>
                </a:cubicBezTo>
                <a:cubicBezTo>
                  <a:pt x="2101" y="1657"/>
                  <a:pt x="2241" y="1624"/>
                  <a:pt x="2304" y="1669"/>
                </a:cubicBezTo>
                <a:cubicBezTo>
                  <a:pt x="2311" y="1682"/>
                  <a:pt x="2318" y="1695"/>
                  <a:pt x="2326" y="1710"/>
                </a:cubicBezTo>
                <a:cubicBezTo>
                  <a:pt x="2273" y="1731"/>
                  <a:pt x="2220" y="1725"/>
                  <a:pt x="2164" y="1733"/>
                </a:cubicBezTo>
                <a:cubicBezTo>
                  <a:pt x="2209" y="1749"/>
                  <a:pt x="2261" y="1752"/>
                  <a:pt x="2322" y="1740"/>
                </a:cubicBezTo>
                <a:close/>
                <a:moveTo>
                  <a:pt x="2419" y="1625"/>
                </a:moveTo>
                <a:cubicBezTo>
                  <a:pt x="2415" y="1564"/>
                  <a:pt x="2412" y="1504"/>
                  <a:pt x="2408" y="1443"/>
                </a:cubicBezTo>
                <a:cubicBezTo>
                  <a:pt x="2387" y="1508"/>
                  <a:pt x="2408" y="1577"/>
                  <a:pt x="2386" y="1647"/>
                </a:cubicBezTo>
                <a:cubicBezTo>
                  <a:pt x="2300" y="1560"/>
                  <a:pt x="2326" y="1354"/>
                  <a:pt x="2413" y="1285"/>
                </a:cubicBezTo>
                <a:cubicBezTo>
                  <a:pt x="2418" y="1290"/>
                  <a:pt x="2422" y="1295"/>
                  <a:pt x="2426" y="1301"/>
                </a:cubicBezTo>
                <a:cubicBezTo>
                  <a:pt x="2432" y="1310"/>
                  <a:pt x="2438" y="1320"/>
                  <a:pt x="2442" y="1330"/>
                </a:cubicBezTo>
                <a:cubicBezTo>
                  <a:pt x="2483" y="1417"/>
                  <a:pt x="2481" y="1506"/>
                  <a:pt x="2451" y="1595"/>
                </a:cubicBezTo>
                <a:cubicBezTo>
                  <a:pt x="2446" y="1607"/>
                  <a:pt x="2435" y="1617"/>
                  <a:pt x="2427" y="1628"/>
                </a:cubicBezTo>
                <a:cubicBezTo>
                  <a:pt x="2424" y="1627"/>
                  <a:pt x="2422" y="1626"/>
                  <a:pt x="2419" y="1625"/>
                </a:cubicBezTo>
                <a:close/>
                <a:moveTo>
                  <a:pt x="2890" y="1951"/>
                </a:moveTo>
                <a:cubicBezTo>
                  <a:pt x="2863" y="1991"/>
                  <a:pt x="2825" y="2018"/>
                  <a:pt x="2770" y="2042"/>
                </a:cubicBezTo>
                <a:cubicBezTo>
                  <a:pt x="2733" y="2058"/>
                  <a:pt x="2697" y="2071"/>
                  <a:pt x="2657" y="2066"/>
                </a:cubicBezTo>
                <a:cubicBezTo>
                  <a:pt x="2625" y="2062"/>
                  <a:pt x="2611" y="2052"/>
                  <a:pt x="2597" y="2024"/>
                </a:cubicBezTo>
                <a:cubicBezTo>
                  <a:pt x="2652" y="1999"/>
                  <a:pt x="2719" y="2019"/>
                  <a:pt x="2775" y="1970"/>
                </a:cubicBezTo>
                <a:cubicBezTo>
                  <a:pt x="2750" y="1975"/>
                  <a:pt x="2732" y="1978"/>
                  <a:pt x="2713" y="1982"/>
                </a:cubicBezTo>
                <a:cubicBezTo>
                  <a:pt x="2765" y="1909"/>
                  <a:pt x="2819" y="1899"/>
                  <a:pt x="2890" y="1951"/>
                </a:cubicBezTo>
                <a:close/>
                <a:moveTo>
                  <a:pt x="2565" y="1898"/>
                </a:moveTo>
                <a:cubicBezTo>
                  <a:pt x="2569" y="1845"/>
                  <a:pt x="2586" y="1797"/>
                  <a:pt x="2625" y="1759"/>
                </a:cubicBezTo>
                <a:cubicBezTo>
                  <a:pt x="2642" y="1743"/>
                  <a:pt x="2661" y="1728"/>
                  <a:pt x="2678" y="1712"/>
                </a:cubicBezTo>
                <a:cubicBezTo>
                  <a:pt x="2744" y="1650"/>
                  <a:pt x="2825" y="1638"/>
                  <a:pt x="2914" y="1638"/>
                </a:cubicBezTo>
                <a:cubicBezTo>
                  <a:pt x="2904" y="1670"/>
                  <a:pt x="2897" y="1700"/>
                  <a:pt x="2886" y="1728"/>
                </a:cubicBezTo>
                <a:cubicBezTo>
                  <a:pt x="2844" y="1831"/>
                  <a:pt x="2771" y="1905"/>
                  <a:pt x="2672" y="1955"/>
                </a:cubicBezTo>
                <a:cubicBezTo>
                  <a:pt x="2649" y="1966"/>
                  <a:pt x="2621" y="1966"/>
                  <a:pt x="2596" y="1944"/>
                </a:cubicBezTo>
                <a:cubicBezTo>
                  <a:pt x="2637" y="1887"/>
                  <a:pt x="2677" y="1829"/>
                  <a:pt x="2737" y="1776"/>
                </a:cubicBezTo>
                <a:cubicBezTo>
                  <a:pt x="2720" y="1783"/>
                  <a:pt x="2709" y="1785"/>
                  <a:pt x="2702" y="1791"/>
                </a:cubicBezTo>
                <a:cubicBezTo>
                  <a:pt x="2659" y="1833"/>
                  <a:pt x="2616" y="1877"/>
                  <a:pt x="2569" y="1924"/>
                </a:cubicBezTo>
                <a:cubicBezTo>
                  <a:pt x="2567" y="1914"/>
                  <a:pt x="2564" y="1906"/>
                  <a:pt x="2565" y="1898"/>
                </a:cubicBezTo>
                <a:close/>
                <a:moveTo>
                  <a:pt x="2715" y="1510"/>
                </a:moveTo>
                <a:cubicBezTo>
                  <a:pt x="2756" y="1475"/>
                  <a:pt x="2823" y="1447"/>
                  <a:pt x="2869" y="1442"/>
                </a:cubicBezTo>
                <a:cubicBezTo>
                  <a:pt x="2814" y="1467"/>
                  <a:pt x="2765" y="1489"/>
                  <a:pt x="2715" y="1510"/>
                </a:cubicBezTo>
                <a:close/>
                <a:moveTo>
                  <a:pt x="3071" y="1377"/>
                </a:moveTo>
                <a:cubicBezTo>
                  <a:pt x="3097" y="1332"/>
                  <a:pt x="3148" y="1310"/>
                  <a:pt x="3162" y="1261"/>
                </a:cubicBezTo>
                <a:cubicBezTo>
                  <a:pt x="3129" y="1288"/>
                  <a:pt x="3096" y="1314"/>
                  <a:pt x="3057" y="1345"/>
                </a:cubicBezTo>
                <a:cubicBezTo>
                  <a:pt x="3049" y="1311"/>
                  <a:pt x="3058" y="1290"/>
                  <a:pt x="3073" y="1270"/>
                </a:cubicBezTo>
                <a:cubicBezTo>
                  <a:pt x="3103" y="1229"/>
                  <a:pt x="3144" y="1204"/>
                  <a:pt x="3189" y="1183"/>
                </a:cubicBezTo>
                <a:cubicBezTo>
                  <a:pt x="3222" y="1169"/>
                  <a:pt x="3256" y="1158"/>
                  <a:pt x="3297" y="1165"/>
                </a:cubicBezTo>
                <a:cubicBezTo>
                  <a:pt x="3288" y="1195"/>
                  <a:pt x="3281" y="1223"/>
                  <a:pt x="3270" y="1250"/>
                </a:cubicBezTo>
                <a:cubicBezTo>
                  <a:pt x="3248" y="1302"/>
                  <a:pt x="3212" y="1343"/>
                  <a:pt x="3164" y="1371"/>
                </a:cubicBezTo>
                <a:cubicBezTo>
                  <a:pt x="3137" y="1388"/>
                  <a:pt x="3106" y="1397"/>
                  <a:pt x="3071" y="1377"/>
                </a:cubicBezTo>
                <a:close/>
                <a:moveTo>
                  <a:pt x="3379" y="1738"/>
                </a:moveTo>
                <a:cubicBezTo>
                  <a:pt x="3301" y="1724"/>
                  <a:pt x="3241" y="1688"/>
                  <a:pt x="3197" y="1628"/>
                </a:cubicBezTo>
                <a:cubicBezTo>
                  <a:pt x="3176" y="1599"/>
                  <a:pt x="3160" y="1566"/>
                  <a:pt x="3174" y="1523"/>
                </a:cubicBezTo>
                <a:cubicBezTo>
                  <a:pt x="3220" y="1562"/>
                  <a:pt x="3251" y="1611"/>
                  <a:pt x="3305" y="1635"/>
                </a:cubicBezTo>
                <a:cubicBezTo>
                  <a:pt x="3280" y="1605"/>
                  <a:pt x="3256" y="1574"/>
                  <a:pt x="3225" y="1536"/>
                </a:cubicBezTo>
                <a:cubicBezTo>
                  <a:pt x="3266" y="1550"/>
                  <a:pt x="3300" y="1562"/>
                  <a:pt x="3334" y="1574"/>
                </a:cubicBezTo>
                <a:cubicBezTo>
                  <a:pt x="3337" y="1575"/>
                  <a:pt x="3340" y="1579"/>
                  <a:pt x="3342" y="1583"/>
                </a:cubicBezTo>
                <a:cubicBezTo>
                  <a:pt x="3373" y="1628"/>
                  <a:pt x="3391" y="1677"/>
                  <a:pt x="3379" y="1738"/>
                </a:cubicBezTo>
                <a:close/>
                <a:moveTo>
                  <a:pt x="3366" y="1550"/>
                </a:moveTo>
                <a:cubicBezTo>
                  <a:pt x="3309" y="1547"/>
                  <a:pt x="3260" y="1533"/>
                  <a:pt x="3229" y="1471"/>
                </a:cubicBezTo>
                <a:cubicBezTo>
                  <a:pt x="3249" y="1469"/>
                  <a:pt x="3264" y="1465"/>
                  <a:pt x="3279" y="1465"/>
                </a:cubicBezTo>
                <a:cubicBezTo>
                  <a:pt x="3294" y="1465"/>
                  <a:pt x="3310" y="1469"/>
                  <a:pt x="3325" y="1470"/>
                </a:cubicBezTo>
                <a:cubicBezTo>
                  <a:pt x="3338" y="1472"/>
                  <a:pt x="3352" y="1473"/>
                  <a:pt x="3365" y="1475"/>
                </a:cubicBezTo>
                <a:cubicBezTo>
                  <a:pt x="3323" y="1444"/>
                  <a:pt x="3276" y="1442"/>
                  <a:pt x="3225" y="1442"/>
                </a:cubicBezTo>
                <a:cubicBezTo>
                  <a:pt x="3240" y="1409"/>
                  <a:pt x="3265" y="1402"/>
                  <a:pt x="3292" y="1399"/>
                </a:cubicBezTo>
                <a:cubicBezTo>
                  <a:pt x="3351" y="1393"/>
                  <a:pt x="3409" y="1395"/>
                  <a:pt x="3457" y="1437"/>
                </a:cubicBezTo>
                <a:cubicBezTo>
                  <a:pt x="3485" y="1462"/>
                  <a:pt x="3519" y="1481"/>
                  <a:pt x="3541" y="1522"/>
                </a:cubicBezTo>
                <a:cubicBezTo>
                  <a:pt x="3479" y="1528"/>
                  <a:pt x="3426" y="1553"/>
                  <a:pt x="3366" y="1550"/>
                </a:cubicBezTo>
                <a:close/>
                <a:moveTo>
                  <a:pt x="3373" y="1910"/>
                </a:moveTo>
                <a:cubicBezTo>
                  <a:pt x="3329" y="1929"/>
                  <a:pt x="3321" y="1970"/>
                  <a:pt x="3315" y="2011"/>
                </a:cubicBezTo>
                <a:cubicBezTo>
                  <a:pt x="3312" y="2035"/>
                  <a:pt x="3314" y="2060"/>
                  <a:pt x="3314" y="2085"/>
                </a:cubicBezTo>
                <a:cubicBezTo>
                  <a:pt x="3248" y="2071"/>
                  <a:pt x="3186" y="2059"/>
                  <a:pt x="3121" y="2045"/>
                </a:cubicBezTo>
                <a:cubicBezTo>
                  <a:pt x="3118" y="2058"/>
                  <a:pt x="3113" y="2066"/>
                  <a:pt x="3114" y="2073"/>
                </a:cubicBezTo>
                <a:cubicBezTo>
                  <a:pt x="3119" y="2104"/>
                  <a:pt x="3128" y="2133"/>
                  <a:pt x="3142" y="2160"/>
                </a:cubicBezTo>
                <a:cubicBezTo>
                  <a:pt x="3169" y="2160"/>
                  <a:pt x="3169" y="2160"/>
                  <a:pt x="3169" y="2160"/>
                </a:cubicBezTo>
                <a:cubicBezTo>
                  <a:pt x="3155" y="2134"/>
                  <a:pt x="3139" y="2108"/>
                  <a:pt x="3135" y="2070"/>
                </a:cubicBezTo>
                <a:cubicBezTo>
                  <a:pt x="3194" y="2088"/>
                  <a:pt x="3253" y="2085"/>
                  <a:pt x="3307" y="2111"/>
                </a:cubicBezTo>
                <a:cubicBezTo>
                  <a:pt x="3335" y="2124"/>
                  <a:pt x="3359" y="2139"/>
                  <a:pt x="3376" y="2160"/>
                </a:cubicBezTo>
                <a:cubicBezTo>
                  <a:pt x="3413" y="2160"/>
                  <a:pt x="3413" y="2160"/>
                  <a:pt x="3413" y="2160"/>
                </a:cubicBezTo>
                <a:cubicBezTo>
                  <a:pt x="3389" y="2139"/>
                  <a:pt x="3367" y="2120"/>
                  <a:pt x="3346" y="2101"/>
                </a:cubicBezTo>
                <a:cubicBezTo>
                  <a:pt x="3343" y="2099"/>
                  <a:pt x="3343" y="2094"/>
                  <a:pt x="3342" y="2090"/>
                </a:cubicBezTo>
                <a:cubicBezTo>
                  <a:pt x="3331" y="2036"/>
                  <a:pt x="3332" y="1984"/>
                  <a:pt x="3367" y="1933"/>
                </a:cubicBezTo>
                <a:cubicBezTo>
                  <a:pt x="3434" y="1975"/>
                  <a:pt x="3475" y="2031"/>
                  <a:pt x="3493" y="2103"/>
                </a:cubicBezTo>
                <a:cubicBezTo>
                  <a:pt x="3498" y="2122"/>
                  <a:pt x="3500" y="2141"/>
                  <a:pt x="3497" y="2160"/>
                </a:cubicBezTo>
                <a:cubicBezTo>
                  <a:pt x="3520" y="2160"/>
                  <a:pt x="3520" y="2160"/>
                  <a:pt x="3520" y="2160"/>
                </a:cubicBezTo>
                <a:cubicBezTo>
                  <a:pt x="3519" y="2073"/>
                  <a:pt x="3474" y="1977"/>
                  <a:pt x="3373" y="1910"/>
                </a:cubicBezTo>
                <a:close/>
                <a:moveTo>
                  <a:pt x="3789" y="152"/>
                </a:moveTo>
                <a:cubicBezTo>
                  <a:pt x="3765" y="164"/>
                  <a:pt x="3754" y="158"/>
                  <a:pt x="3747" y="141"/>
                </a:cubicBezTo>
                <a:cubicBezTo>
                  <a:pt x="3742" y="127"/>
                  <a:pt x="3731" y="114"/>
                  <a:pt x="3728" y="99"/>
                </a:cubicBezTo>
                <a:cubicBezTo>
                  <a:pt x="3723" y="76"/>
                  <a:pt x="3710" y="62"/>
                  <a:pt x="3686" y="59"/>
                </a:cubicBezTo>
                <a:cubicBezTo>
                  <a:pt x="3685" y="32"/>
                  <a:pt x="3673" y="14"/>
                  <a:pt x="3656" y="0"/>
                </a:cubicBezTo>
                <a:cubicBezTo>
                  <a:pt x="3596" y="0"/>
                  <a:pt x="3596" y="0"/>
                  <a:pt x="3596" y="0"/>
                </a:cubicBezTo>
                <a:cubicBezTo>
                  <a:pt x="3609" y="12"/>
                  <a:pt x="3621" y="25"/>
                  <a:pt x="3632" y="39"/>
                </a:cubicBezTo>
                <a:cubicBezTo>
                  <a:pt x="3646" y="59"/>
                  <a:pt x="3658" y="81"/>
                  <a:pt x="3685" y="88"/>
                </a:cubicBezTo>
                <a:cubicBezTo>
                  <a:pt x="3693" y="90"/>
                  <a:pt x="3700" y="100"/>
                  <a:pt x="3705" y="108"/>
                </a:cubicBezTo>
                <a:cubicBezTo>
                  <a:pt x="3760" y="203"/>
                  <a:pt x="3799" y="305"/>
                  <a:pt x="3820" y="412"/>
                </a:cubicBezTo>
                <a:cubicBezTo>
                  <a:pt x="3828" y="450"/>
                  <a:pt x="3825" y="487"/>
                  <a:pt x="3815" y="524"/>
                </a:cubicBezTo>
                <a:cubicBezTo>
                  <a:pt x="3811" y="539"/>
                  <a:pt x="3810" y="553"/>
                  <a:pt x="3808" y="568"/>
                </a:cubicBezTo>
                <a:cubicBezTo>
                  <a:pt x="3820" y="575"/>
                  <a:pt x="3830" y="577"/>
                  <a:pt x="3840" y="576"/>
                </a:cubicBezTo>
                <a:cubicBezTo>
                  <a:pt x="3840" y="343"/>
                  <a:pt x="3840" y="343"/>
                  <a:pt x="3840" y="343"/>
                </a:cubicBezTo>
                <a:cubicBezTo>
                  <a:pt x="3834" y="333"/>
                  <a:pt x="3829" y="322"/>
                  <a:pt x="3826" y="311"/>
                </a:cubicBezTo>
                <a:cubicBezTo>
                  <a:pt x="3810" y="261"/>
                  <a:pt x="3761" y="219"/>
                  <a:pt x="3789" y="152"/>
                </a:cubicBezTo>
                <a:close/>
                <a:moveTo>
                  <a:pt x="3741" y="24"/>
                </a:moveTo>
                <a:cubicBezTo>
                  <a:pt x="3735" y="16"/>
                  <a:pt x="3730" y="8"/>
                  <a:pt x="3724" y="0"/>
                </a:cubicBezTo>
                <a:cubicBezTo>
                  <a:pt x="3694" y="0"/>
                  <a:pt x="3694" y="0"/>
                  <a:pt x="3694" y="0"/>
                </a:cubicBezTo>
                <a:cubicBezTo>
                  <a:pt x="3705" y="13"/>
                  <a:pt x="3717" y="27"/>
                  <a:pt x="3728" y="41"/>
                </a:cubicBezTo>
                <a:cubicBezTo>
                  <a:pt x="3773" y="97"/>
                  <a:pt x="3810" y="157"/>
                  <a:pt x="3840" y="221"/>
                </a:cubicBezTo>
                <a:cubicBezTo>
                  <a:pt x="3840" y="174"/>
                  <a:pt x="3840" y="174"/>
                  <a:pt x="3840" y="174"/>
                </a:cubicBezTo>
                <a:cubicBezTo>
                  <a:pt x="3812" y="121"/>
                  <a:pt x="3779" y="71"/>
                  <a:pt x="3741" y="24"/>
                </a:cubicBezTo>
                <a:close/>
                <a:moveTo>
                  <a:pt x="3803" y="228"/>
                </a:moveTo>
                <a:cubicBezTo>
                  <a:pt x="3807" y="250"/>
                  <a:pt x="3809" y="269"/>
                  <a:pt x="3840" y="265"/>
                </a:cubicBezTo>
                <a:cubicBezTo>
                  <a:pt x="3840" y="261"/>
                  <a:pt x="3840" y="261"/>
                  <a:pt x="3840" y="261"/>
                </a:cubicBezTo>
                <a:cubicBezTo>
                  <a:pt x="3835" y="242"/>
                  <a:pt x="3828" y="228"/>
                  <a:pt x="3803" y="228"/>
                </a:cubicBezTo>
                <a:close/>
                <a:moveTo>
                  <a:pt x="3840" y="1211"/>
                </a:moveTo>
                <a:cubicBezTo>
                  <a:pt x="3840" y="1188"/>
                  <a:pt x="3840" y="1188"/>
                  <a:pt x="3840" y="1188"/>
                </a:cubicBezTo>
                <a:cubicBezTo>
                  <a:pt x="3816" y="1174"/>
                  <a:pt x="3790" y="1162"/>
                  <a:pt x="3762" y="1158"/>
                </a:cubicBezTo>
                <a:cubicBezTo>
                  <a:pt x="3786" y="1177"/>
                  <a:pt x="3815" y="1192"/>
                  <a:pt x="3840" y="1211"/>
                </a:cubicBezTo>
                <a:close/>
                <a:moveTo>
                  <a:pt x="118" y="70"/>
                </a:moveTo>
                <a:cubicBezTo>
                  <a:pt x="134" y="136"/>
                  <a:pt x="149" y="198"/>
                  <a:pt x="164" y="262"/>
                </a:cubicBezTo>
                <a:cubicBezTo>
                  <a:pt x="177" y="259"/>
                  <a:pt x="187" y="260"/>
                  <a:pt x="193" y="256"/>
                </a:cubicBezTo>
                <a:cubicBezTo>
                  <a:pt x="245" y="221"/>
                  <a:pt x="283" y="172"/>
                  <a:pt x="307" y="115"/>
                </a:cubicBezTo>
                <a:cubicBezTo>
                  <a:pt x="322" y="78"/>
                  <a:pt x="319" y="39"/>
                  <a:pt x="314" y="0"/>
                </a:cubicBezTo>
                <a:cubicBezTo>
                  <a:pt x="294" y="0"/>
                  <a:pt x="294" y="0"/>
                  <a:pt x="294" y="0"/>
                </a:cubicBezTo>
                <a:cubicBezTo>
                  <a:pt x="301" y="53"/>
                  <a:pt x="298" y="105"/>
                  <a:pt x="262" y="151"/>
                </a:cubicBezTo>
                <a:cubicBezTo>
                  <a:pt x="239" y="180"/>
                  <a:pt x="222" y="214"/>
                  <a:pt x="181" y="239"/>
                </a:cubicBezTo>
                <a:cubicBezTo>
                  <a:pt x="172" y="177"/>
                  <a:pt x="145" y="125"/>
                  <a:pt x="145" y="65"/>
                </a:cubicBezTo>
                <a:cubicBezTo>
                  <a:pt x="145" y="42"/>
                  <a:pt x="147" y="20"/>
                  <a:pt x="153" y="0"/>
                </a:cubicBezTo>
                <a:cubicBezTo>
                  <a:pt x="130" y="0"/>
                  <a:pt x="130" y="0"/>
                  <a:pt x="130" y="0"/>
                </a:cubicBezTo>
                <a:cubicBezTo>
                  <a:pt x="126" y="11"/>
                  <a:pt x="123" y="23"/>
                  <a:pt x="120" y="34"/>
                </a:cubicBezTo>
                <a:cubicBezTo>
                  <a:pt x="119" y="38"/>
                  <a:pt x="114" y="41"/>
                  <a:pt x="111" y="43"/>
                </a:cubicBezTo>
                <a:cubicBezTo>
                  <a:pt x="78" y="68"/>
                  <a:pt x="42" y="86"/>
                  <a:pt x="0" y="89"/>
                </a:cubicBezTo>
                <a:cubicBezTo>
                  <a:pt x="0" y="112"/>
                  <a:pt x="0" y="112"/>
                  <a:pt x="0" y="112"/>
                </a:cubicBezTo>
                <a:cubicBezTo>
                  <a:pt x="17" y="111"/>
                  <a:pt x="34" y="106"/>
                  <a:pt x="51" y="101"/>
                </a:cubicBezTo>
                <a:cubicBezTo>
                  <a:pt x="74" y="93"/>
                  <a:pt x="96" y="81"/>
                  <a:pt x="118" y="70"/>
                </a:cubicBezTo>
                <a:close/>
                <a:moveTo>
                  <a:pt x="3428" y="2160"/>
                </a:moveTo>
                <a:cubicBezTo>
                  <a:pt x="3454" y="2160"/>
                  <a:pt x="3454" y="2160"/>
                  <a:pt x="3454" y="2160"/>
                </a:cubicBezTo>
                <a:cubicBezTo>
                  <a:pt x="3439" y="2122"/>
                  <a:pt x="3425" y="2085"/>
                  <a:pt x="3396" y="2055"/>
                </a:cubicBezTo>
                <a:cubicBezTo>
                  <a:pt x="3406" y="2088"/>
                  <a:pt x="3416" y="2122"/>
                  <a:pt x="3428" y="2160"/>
                </a:cubicBezTo>
                <a:close/>
                <a:moveTo>
                  <a:pt x="61" y="0"/>
                </a:moveTo>
                <a:cubicBezTo>
                  <a:pt x="59" y="3"/>
                  <a:pt x="58" y="6"/>
                  <a:pt x="57" y="9"/>
                </a:cubicBezTo>
                <a:cubicBezTo>
                  <a:pt x="60" y="6"/>
                  <a:pt x="63" y="3"/>
                  <a:pt x="67" y="0"/>
                </a:cubicBezTo>
                <a:lnTo>
                  <a:pt x="61" y="0"/>
                </a:lnTo>
                <a:close/>
                <a:moveTo>
                  <a:pt x="117" y="1012"/>
                </a:moveTo>
                <a:cubicBezTo>
                  <a:pt x="94" y="956"/>
                  <a:pt x="66" y="904"/>
                  <a:pt x="18" y="867"/>
                </a:cubicBezTo>
                <a:cubicBezTo>
                  <a:pt x="12" y="862"/>
                  <a:pt x="6" y="858"/>
                  <a:pt x="0" y="853"/>
                </a:cubicBezTo>
                <a:cubicBezTo>
                  <a:pt x="0" y="878"/>
                  <a:pt x="0" y="878"/>
                  <a:pt x="0" y="878"/>
                </a:cubicBezTo>
                <a:cubicBezTo>
                  <a:pt x="15" y="890"/>
                  <a:pt x="29" y="905"/>
                  <a:pt x="42" y="921"/>
                </a:cubicBezTo>
                <a:cubicBezTo>
                  <a:pt x="59" y="944"/>
                  <a:pt x="74" y="969"/>
                  <a:pt x="91" y="996"/>
                </a:cubicBezTo>
                <a:cubicBezTo>
                  <a:pt x="59" y="1010"/>
                  <a:pt x="30" y="1012"/>
                  <a:pt x="0" y="1009"/>
                </a:cubicBezTo>
                <a:cubicBezTo>
                  <a:pt x="0" y="1030"/>
                  <a:pt x="0" y="1030"/>
                  <a:pt x="0" y="1030"/>
                </a:cubicBezTo>
                <a:cubicBezTo>
                  <a:pt x="38" y="1033"/>
                  <a:pt x="77" y="1028"/>
                  <a:pt x="117" y="1012"/>
                </a:cubicBezTo>
                <a:close/>
                <a:moveTo>
                  <a:pt x="155" y="746"/>
                </a:moveTo>
                <a:cubicBezTo>
                  <a:pt x="202" y="706"/>
                  <a:pt x="237" y="654"/>
                  <a:pt x="255" y="594"/>
                </a:cubicBezTo>
                <a:cubicBezTo>
                  <a:pt x="257" y="587"/>
                  <a:pt x="253" y="578"/>
                  <a:pt x="252" y="565"/>
                </a:cubicBezTo>
                <a:cubicBezTo>
                  <a:pt x="186" y="570"/>
                  <a:pt x="122" y="575"/>
                  <a:pt x="56" y="580"/>
                </a:cubicBezTo>
                <a:cubicBezTo>
                  <a:pt x="58" y="555"/>
                  <a:pt x="64" y="531"/>
                  <a:pt x="64" y="506"/>
                </a:cubicBezTo>
                <a:cubicBezTo>
                  <a:pt x="64" y="465"/>
                  <a:pt x="61" y="423"/>
                  <a:pt x="19" y="399"/>
                </a:cubicBezTo>
                <a:cubicBezTo>
                  <a:pt x="13" y="402"/>
                  <a:pt x="6" y="405"/>
                  <a:pt x="0" y="409"/>
                </a:cubicBezTo>
                <a:cubicBezTo>
                  <a:pt x="0" y="433"/>
                  <a:pt x="0" y="433"/>
                  <a:pt x="0" y="433"/>
                </a:cubicBezTo>
                <a:cubicBezTo>
                  <a:pt x="7" y="429"/>
                  <a:pt x="15" y="426"/>
                  <a:pt x="22" y="422"/>
                </a:cubicBezTo>
                <a:cubicBezTo>
                  <a:pt x="50" y="478"/>
                  <a:pt x="45" y="529"/>
                  <a:pt x="27" y="581"/>
                </a:cubicBezTo>
                <a:cubicBezTo>
                  <a:pt x="26" y="585"/>
                  <a:pt x="24" y="590"/>
                  <a:pt x="21" y="592"/>
                </a:cubicBezTo>
                <a:cubicBezTo>
                  <a:pt x="14" y="597"/>
                  <a:pt x="7" y="601"/>
                  <a:pt x="0" y="606"/>
                </a:cubicBezTo>
                <a:cubicBezTo>
                  <a:pt x="0" y="633"/>
                  <a:pt x="0" y="633"/>
                  <a:pt x="0" y="633"/>
                </a:cubicBezTo>
                <a:cubicBezTo>
                  <a:pt x="17" y="622"/>
                  <a:pt x="37" y="614"/>
                  <a:pt x="59" y="606"/>
                </a:cubicBezTo>
                <a:cubicBezTo>
                  <a:pt x="116" y="588"/>
                  <a:pt x="174" y="599"/>
                  <a:pt x="235" y="588"/>
                </a:cubicBezTo>
                <a:cubicBezTo>
                  <a:pt x="224" y="635"/>
                  <a:pt x="196" y="661"/>
                  <a:pt x="175" y="692"/>
                </a:cubicBezTo>
                <a:cubicBezTo>
                  <a:pt x="139" y="745"/>
                  <a:pt x="84" y="762"/>
                  <a:pt x="25" y="772"/>
                </a:cubicBezTo>
                <a:cubicBezTo>
                  <a:pt x="17" y="773"/>
                  <a:pt x="8" y="774"/>
                  <a:pt x="0" y="773"/>
                </a:cubicBezTo>
                <a:cubicBezTo>
                  <a:pt x="0" y="795"/>
                  <a:pt x="0" y="795"/>
                  <a:pt x="0" y="795"/>
                </a:cubicBezTo>
                <a:cubicBezTo>
                  <a:pt x="9" y="795"/>
                  <a:pt x="17" y="794"/>
                  <a:pt x="26" y="792"/>
                </a:cubicBezTo>
                <a:cubicBezTo>
                  <a:pt x="72" y="783"/>
                  <a:pt x="119" y="776"/>
                  <a:pt x="155" y="746"/>
                </a:cubicBezTo>
                <a:close/>
                <a:moveTo>
                  <a:pt x="2102" y="2101"/>
                </a:moveTo>
                <a:cubicBezTo>
                  <a:pt x="2066" y="2112"/>
                  <a:pt x="2034" y="2138"/>
                  <a:pt x="1997" y="2159"/>
                </a:cubicBezTo>
                <a:cubicBezTo>
                  <a:pt x="1986" y="2061"/>
                  <a:pt x="1945" y="1973"/>
                  <a:pt x="1884" y="1890"/>
                </a:cubicBezTo>
                <a:cubicBezTo>
                  <a:pt x="1880" y="1898"/>
                  <a:pt x="1876" y="1903"/>
                  <a:pt x="1876" y="1907"/>
                </a:cubicBezTo>
                <a:cubicBezTo>
                  <a:pt x="1879" y="1958"/>
                  <a:pt x="1854" y="2001"/>
                  <a:pt x="1834" y="2046"/>
                </a:cubicBezTo>
                <a:cubicBezTo>
                  <a:pt x="1818" y="2082"/>
                  <a:pt x="1798" y="2117"/>
                  <a:pt x="1779" y="2154"/>
                </a:cubicBezTo>
                <a:cubicBezTo>
                  <a:pt x="1752" y="2146"/>
                  <a:pt x="1721" y="2139"/>
                  <a:pt x="1691" y="2130"/>
                </a:cubicBezTo>
                <a:cubicBezTo>
                  <a:pt x="1660" y="2121"/>
                  <a:pt x="1630" y="2111"/>
                  <a:pt x="1598" y="2100"/>
                </a:cubicBezTo>
                <a:cubicBezTo>
                  <a:pt x="1591" y="2121"/>
                  <a:pt x="1589" y="2141"/>
                  <a:pt x="1591" y="2160"/>
                </a:cubicBezTo>
                <a:cubicBezTo>
                  <a:pt x="1613" y="2160"/>
                  <a:pt x="1613" y="2160"/>
                  <a:pt x="1613" y="2160"/>
                </a:cubicBezTo>
                <a:cubicBezTo>
                  <a:pt x="1613" y="2160"/>
                  <a:pt x="1613" y="2160"/>
                  <a:pt x="1613" y="2160"/>
                </a:cubicBezTo>
                <a:cubicBezTo>
                  <a:pt x="1610" y="2151"/>
                  <a:pt x="1612" y="2141"/>
                  <a:pt x="1612" y="2136"/>
                </a:cubicBezTo>
                <a:cubicBezTo>
                  <a:pt x="1647" y="2143"/>
                  <a:pt x="1678" y="2151"/>
                  <a:pt x="1710" y="2157"/>
                </a:cubicBezTo>
                <a:cubicBezTo>
                  <a:pt x="1715" y="2158"/>
                  <a:pt x="1720" y="2159"/>
                  <a:pt x="1725" y="2160"/>
                </a:cubicBezTo>
                <a:cubicBezTo>
                  <a:pt x="1808" y="2160"/>
                  <a:pt x="1808" y="2160"/>
                  <a:pt x="1808" y="2160"/>
                </a:cubicBezTo>
                <a:cubicBezTo>
                  <a:pt x="1811" y="2140"/>
                  <a:pt x="1819" y="2119"/>
                  <a:pt x="1830" y="2099"/>
                </a:cubicBezTo>
                <a:cubicBezTo>
                  <a:pt x="1856" y="2052"/>
                  <a:pt x="1884" y="2007"/>
                  <a:pt x="1898" y="1950"/>
                </a:cubicBezTo>
                <a:cubicBezTo>
                  <a:pt x="1913" y="1978"/>
                  <a:pt x="1930" y="2005"/>
                  <a:pt x="1943" y="2034"/>
                </a:cubicBezTo>
                <a:cubicBezTo>
                  <a:pt x="1959" y="2074"/>
                  <a:pt x="1971" y="2116"/>
                  <a:pt x="1974" y="2160"/>
                </a:cubicBezTo>
                <a:cubicBezTo>
                  <a:pt x="2037" y="2160"/>
                  <a:pt x="2037" y="2160"/>
                  <a:pt x="2037" y="2160"/>
                </a:cubicBezTo>
                <a:cubicBezTo>
                  <a:pt x="2053" y="2146"/>
                  <a:pt x="2074" y="2137"/>
                  <a:pt x="2093" y="2126"/>
                </a:cubicBezTo>
                <a:cubicBezTo>
                  <a:pt x="2112" y="2116"/>
                  <a:pt x="2134" y="2110"/>
                  <a:pt x="2158" y="2121"/>
                </a:cubicBezTo>
                <a:cubicBezTo>
                  <a:pt x="2152" y="2135"/>
                  <a:pt x="2146" y="2148"/>
                  <a:pt x="2141" y="2160"/>
                </a:cubicBezTo>
                <a:cubicBezTo>
                  <a:pt x="2166" y="2160"/>
                  <a:pt x="2166" y="2160"/>
                  <a:pt x="2166" y="2160"/>
                </a:cubicBezTo>
                <a:cubicBezTo>
                  <a:pt x="2179" y="2141"/>
                  <a:pt x="2198" y="2125"/>
                  <a:pt x="2227" y="2114"/>
                </a:cubicBezTo>
                <a:cubicBezTo>
                  <a:pt x="2180" y="2097"/>
                  <a:pt x="2139" y="2090"/>
                  <a:pt x="2102" y="2101"/>
                </a:cubicBezTo>
                <a:close/>
                <a:moveTo>
                  <a:pt x="122" y="1678"/>
                </a:moveTo>
                <a:cubicBezTo>
                  <a:pt x="128" y="1647"/>
                  <a:pt x="135" y="1616"/>
                  <a:pt x="141" y="1589"/>
                </a:cubicBezTo>
                <a:cubicBezTo>
                  <a:pt x="182" y="1588"/>
                  <a:pt x="222" y="1586"/>
                  <a:pt x="262" y="1588"/>
                </a:cubicBezTo>
                <a:cubicBezTo>
                  <a:pt x="311" y="1590"/>
                  <a:pt x="360" y="1587"/>
                  <a:pt x="405" y="1613"/>
                </a:cubicBezTo>
                <a:cubicBezTo>
                  <a:pt x="409" y="1615"/>
                  <a:pt x="415" y="1613"/>
                  <a:pt x="424" y="1613"/>
                </a:cubicBezTo>
                <a:cubicBezTo>
                  <a:pt x="377" y="1521"/>
                  <a:pt x="317" y="1445"/>
                  <a:pt x="234" y="1391"/>
                </a:cubicBezTo>
                <a:cubicBezTo>
                  <a:pt x="270" y="1367"/>
                  <a:pt x="307" y="1351"/>
                  <a:pt x="333" y="1323"/>
                </a:cubicBezTo>
                <a:cubicBezTo>
                  <a:pt x="360" y="1295"/>
                  <a:pt x="372" y="1255"/>
                  <a:pt x="378" y="1206"/>
                </a:cubicBezTo>
                <a:cubicBezTo>
                  <a:pt x="339" y="1242"/>
                  <a:pt x="299" y="1245"/>
                  <a:pt x="257" y="1240"/>
                </a:cubicBezTo>
                <a:cubicBezTo>
                  <a:pt x="232" y="1238"/>
                  <a:pt x="207" y="1235"/>
                  <a:pt x="183" y="1231"/>
                </a:cubicBezTo>
                <a:cubicBezTo>
                  <a:pt x="136" y="1223"/>
                  <a:pt x="90" y="1227"/>
                  <a:pt x="46" y="1243"/>
                </a:cubicBezTo>
                <a:cubicBezTo>
                  <a:pt x="29" y="1250"/>
                  <a:pt x="14" y="1257"/>
                  <a:pt x="0" y="1268"/>
                </a:cubicBezTo>
                <a:cubicBezTo>
                  <a:pt x="0" y="1517"/>
                  <a:pt x="0" y="1517"/>
                  <a:pt x="0" y="1517"/>
                </a:cubicBezTo>
                <a:cubicBezTo>
                  <a:pt x="19" y="1545"/>
                  <a:pt x="24" y="1579"/>
                  <a:pt x="40" y="1609"/>
                </a:cubicBezTo>
                <a:cubicBezTo>
                  <a:pt x="37" y="1582"/>
                  <a:pt x="34" y="1555"/>
                  <a:pt x="30" y="1524"/>
                </a:cubicBezTo>
                <a:cubicBezTo>
                  <a:pt x="57" y="1540"/>
                  <a:pt x="80" y="1555"/>
                  <a:pt x="108" y="1571"/>
                </a:cubicBezTo>
                <a:cubicBezTo>
                  <a:pt x="118" y="1594"/>
                  <a:pt x="115" y="1621"/>
                  <a:pt x="107" y="1648"/>
                </a:cubicBezTo>
                <a:cubicBezTo>
                  <a:pt x="98" y="1680"/>
                  <a:pt x="91" y="1711"/>
                  <a:pt x="82" y="1745"/>
                </a:cubicBezTo>
                <a:cubicBezTo>
                  <a:pt x="77" y="1743"/>
                  <a:pt x="68" y="1740"/>
                  <a:pt x="61" y="1735"/>
                </a:cubicBezTo>
                <a:cubicBezTo>
                  <a:pt x="37" y="1714"/>
                  <a:pt x="17" y="1691"/>
                  <a:pt x="0" y="1667"/>
                </a:cubicBezTo>
                <a:cubicBezTo>
                  <a:pt x="0" y="1705"/>
                  <a:pt x="0" y="1705"/>
                  <a:pt x="0" y="1705"/>
                </a:cubicBezTo>
                <a:cubicBezTo>
                  <a:pt x="27" y="1740"/>
                  <a:pt x="59" y="1767"/>
                  <a:pt x="107" y="1774"/>
                </a:cubicBezTo>
                <a:cubicBezTo>
                  <a:pt x="112" y="1741"/>
                  <a:pt x="117" y="1709"/>
                  <a:pt x="122" y="1678"/>
                </a:cubicBezTo>
                <a:close/>
                <a:moveTo>
                  <a:pt x="28" y="1374"/>
                </a:moveTo>
                <a:cubicBezTo>
                  <a:pt x="30" y="1346"/>
                  <a:pt x="52" y="1339"/>
                  <a:pt x="70" y="1331"/>
                </a:cubicBezTo>
                <a:cubicBezTo>
                  <a:pt x="88" y="1323"/>
                  <a:pt x="108" y="1317"/>
                  <a:pt x="126" y="1304"/>
                </a:cubicBezTo>
                <a:cubicBezTo>
                  <a:pt x="100" y="1308"/>
                  <a:pt x="73" y="1312"/>
                  <a:pt x="44" y="1316"/>
                </a:cubicBezTo>
                <a:cubicBezTo>
                  <a:pt x="55" y="1286"/>
                  <a:pt x="77" y="1270"/>
                  <a:pt x="104" y="1264"/>
                </a:cubicBezTo>
                <a:cubicBezTo>
                  <a:pt x="137" y="1256"/>
                  <a:pt x="171" y="1249"/>
                  <a:pt x="207" y="1255"/>
                </a:cubicBezTo>
                <a:cubicBezTo>
                  <a:pt x="249" y="1262"/>
                  <a:pt x="293" y="1261"/>
                  <a:pt x="340" y="1264"/>
                </a:cubicBezTo>
                <a:cubicBezTo>
                  <a:pt x="340" y="1291"/>
                  <a:pt x="324" y="1308"/>
                  <a:pt x="307" y="1320"/>
                </a:cubicBezTo>
                <a:cubicBezTo>
                  <a:pt x="274" y="1342"/>
                  <a:pt x="243" y="1372"/>
                  <a:pt x="197" y="1358"/>
                </a:cubicBezTo>
                <a:cubicBezTo>
                  <a:pt x="168" y="1374"/>
                  <a:pt x="139" y="1354"/>
                  <a:pt x="111" y="1358"/>
                </a:cubicBezTo>
                <a:cubicBezTo>
                  <a:pt x="84" y="1361"/>
                  <a:pt x="57" y="1368"/>
                  <a:pt x="28" y="1374"/>
                </a:cubicBezTo>
                <a:close/>
                <a:moveTo>
                  <a:pt x="41" y="1476"/>
                </a:moveTo>
                <a:cubicBezTo>
                  <a:pt x="40" y="1473"/>
                  <a:pt x="39" y="1471"/>
                  <a:pt x="39" y="1468"/>
                </a:cubicBezTo>
                <a:cubicBezTo>
                  <a:pt x="39" y="1465"/>
                  <a:pt x="39" y="1462"/>
                  <a:pt x="40" y="1456"/>
                </a:cubicBezTo>
                <a:cubicBezTo>
                  <a:pt x="87" y="1450"/>
                  <a:pt x="131" y="1470"/>
                  <a:pt x="176" y="1477"/>
                </a:cubicBezTo>
                <a:cubicBezTo>
                  <a:pt x="138" y="1447"/>
                  <a:pt x="92" y="1439"/>
                  <a:pt x="47" y="1425"/>
                </a:cubicBezTo>
                <a:cubicBezTo>
                  <a:pt x="85" y="1376"/>
                  <a:pt x="123" y="1367"/>
                  <a:pt x="186" y="1393"/>
                </a:cubicBezTo>
                <a:cubicBezTo>
                  <a:pt x="241" y="1416"/>
                  <a:pt x="284" y="1453"/>
                  <a:pt x="322" y="1496"/>
                </a:cubicBezTo>
                <a:cubicBezTo>
                  <a:pt x="342" y="1520"/>
                  <a:pt x="358" y="1548"/>
                  <a:pt x="377" y="1573"/>
                </a:cubicBezTo>
                <a:cubicBezTo>
                  <a:pt x="319" y="1561"/>
                  <a:pt x="266" y="1566"/>
                  <a:pt x="213" y="1568"/>
                </a:cubicBezTo>
                <a:cubicBezTo>
                  <a:pt x="138" y="1570"/>
                  <a:pt x="81" y="1539"/>
                  <a:pt x="41" y="1476"/>
                </a:cubicBezTo>
                <a:close/>
                <a:moveTo>
                  <a:pt x="1366" y="1620"/>
                </a:moveTo>
                <a:cubicBezTo>
                  <a:pt x="1352" y="1517"/>
                  <a:pt x="1304" y="1433"/>
                  <a:pt x="1242" y="1352"/>
                </a:cubicBezTo>
                <a:cubicBezTo>
                  <a:pt x="1235" y="1355"/>
                  <a:pt x="1227" y="1358"/>
                  <a:pt x="1222" y="1363"/>
                </a:cubicBezTo>
                <a:cubicBezTo>
                  <a:pt x="1162" y="1433"/>
                  <a:pt x="1123" y="1510"/>
                  <a:pt x="1130" y="1607"/>
                </a:cubicBezTo>
                <a:cubicBezTo>
                  <a:pt x="1135" y="1669"/>
                  <a:pt x="1137" y="1730"/>
                  <a:pt x="1157" y="1789"/>
                </a:cubicBezTo>
                <a:cubicBezTo>
                  <a:pt x="1072" y="1703"/>
                  <a:pt x="1019" y="1605"/>
                  <a:pt x="1035" y="1479"/>
                </a:cubicBezTo>
                <a:cubicBezTo>
                  <a:pt x="1043" y="1414"/>
                  <a:pt x="1054" y="1348"/>
                  <a:pt x="1082" y="1289"/>
                </a:cubicBezTo>
                <a:cubicBezTo>
                  <a:pt x="1118" y="1215"/>
                  <a:pt x="1157" y="1142"/>
                  <a:pt x="1225" y="1086"/>
                </a:cubicBezTo>
                <a:cubicBezTo>
                  <a:pt x="1304" y="1180"/>
                  <a:pt x="1477" y="1206"/>
                  <a:pt x="1620" y="1082"/>
                </a:cubicBezTo>
                <a:cubicBezTo>
                  <a:pt x="1613" y="1035"/>
                  <a:pt x="1576" y="1016"/>
                  <a:pt x="1538" y="999"/>
                </a:cubicBezTo>
                <a:cubicBezTo>
                  <a:pt x="1515" y="990"/>
                  <a:pt x="1491" y="985"/>
                  <a:pt x="1467" y="978"/>
                </a:cubicBezTo>
                <a:cubicBezTo>
                  <a:pt x="1498" y="919"/>
                  <a:pt x="1527" y="862"/>
                  <a:pt x="1557" y="803"/>
                </a:cubicBezTo>
                <a:cubicBezTo>
                  <a:pt x="1545" y="796"/>
                  <a:pt x="1539" y="790"/>
                  <a:pt x="1532" y="789"/>
                </a:cubicBezTo>
                <a:cubicBezTo>
                  <a:pt x="1469" y="782"/>
                  <a:pt x="1408" y="794"/>
                  <a:pt x="1353" y="822"/>
                </a:cubicBezTo>
                <a:cubicBezTo>
                  <a:pt x="1311" y="843"/>
                  <a:pt x="1286" y="884"/>
                  <a:pt x="1260" y="923"/>
                </a:cubicBezTo>
                <a:cubicBezTo>
                  <a:pt x="1237" y="957"/>
                  <a:pt x="1226" y="995"/>
                  <a:pt x="1219" y="1036"/>
                </a:cubicBezTo>
                <a:cubicBezTo>
                  <a:pt x="1217" y="1051"/>
                  <a:pt x="1214" y="1066"/>
                  <a:pt x="1191" y="1072"/>
                </a:cubicBezTo>
                <a:cubicBezTo>
                  <a:pt x="1210" y="1013"/>
                  <a:pt x="1203" y="956"/>
                  <a:pt x="1188" y="900"/>
                </a:cubicBezTo>
                <a:cubicBezTo>
                  <a:pt x="1172" y="842"/>
                  <a:pt x="1136" y="796"/>
                  <a:pt x="1093" y="753"/>
                </a:cubicBezTo>
                <a:cubicBezTo>
                  <a:pt x="1035" y="812"/>
                  <a:pt x="1014" y="884"/>
                  <a:pt x="1012" y="963"/>
                </a:cubicBezTo>
                <a:cubicBezTo>
                  <a:pt x="1010" y="1041"/>
                  <a:pt x="1033" y="1112"/>
                  <a:pt x="1093" y="1168"/>
                </a:cubicBezTo>
                <a:cubicBezTo>
                  <a:pt x="1011" y="1293"/>
                  <a:pt x="968" y="1427"/>
                  <a:pt x="977" y="1576"/>
                </a:cubicBezTo>
                <a:cubicBezTo>
                  <a:pt x="878" y="1473"/>
                  <a:pt x="811" y="1350"/>
                  <a:pt x="752" y="1221"/>
                </a:cubicBezTo>
                <a:cubicBezTo>
                  <a:pt x="772" y="1204"/>
                  <a:pt x="792" y="1190"/>
                  <a:pt x="808" y="1173"/>
                </a:cubicBezTo>
                <a:cubicBezTo>
                  <a:pt x="859" y="1119"/>
                  <a:pt x="893" y="1055"/>
                  <a:pt x="904" y="981"/>
                </a:cubicBezTo>
                <a:cubicBezTo>
                  <a:pt x="909" y="946"/>
                  <a:pt x="903" y="909"/>
                  <a:pt x="900" y="873"/>
                </a:cubicBezTo>
                <a:cubicBezTo>
                  <a:pt x="899" y="859"/>
                  <a:pt x="888" y="854"/>
                  <a:pt x="873" y="853"/>
                </a:cubicBezTo>
                <a:cubicBezTo>
                  <a:pt x="833" y="852"/>
                  <a:pt x="803" y="873"/>
                  <a:pt x="774" y="893"/>
                </a:cubicBezTo>
                <a:cubicBezTo>
                  <a:pt x="750" y="910"/>
                  <a:pt x="731" y="933"/>
                  <a:pt x="708" y="955"/>
                </a:cubicBezTo>
                <a:cubicBezTo>
                  <a:pt x="690" y="891"/>
                  <a:pt x="689" y="826"/>
                  <a:pt x="685" y="757"/>
                </a:cubicBezTo>
                <a:cubicBezTo>
                  <a:pt x="706" y="764"/>
                  <a:pt x="723" y="773"/>
                  <a:pt x="741" y="776"/>
                </a:cubicBezTo>
                <a:cubicBezTo>
                  <a:pt x="787" y="782"/>
                  <a:pt x="823" y="759"/>
                  <a:pt x="852" y="728"/>
                </a:cubicBezTo>
                <a:cubicBezTo>
                  <a:pt x="884" y="694"/>
                  <a:pt x="906" y="654"/>
                  <a:pt x="917" y="607"/>
                </a:cubicBezTo>
                <a:cubicBezTo>
                  <a:pt x="923" y="583"/>
                  <a:pt x="930" y="559"/>
                  <a:pt x="937" y="535"/>
                </a:cubicBezTo>
                <a:cubicBezTo>
                  <a:pt x="949" y="495"/>
                  <a:pt x="968" y="459"/>
                  <a:pt x="1016" y="438"/>
                </a:cubicBezTo>
                <a:cubicBezTo>
                  <a:pt x="968" y="423"/>
                  <a:pt x="927" y="419"/>
                  <a:pt x="891" y="433"/>
                </a:cubicBezTo>
                <a:cubicBezTo>
                  <a:pt x="855" y="446"/>
                  <a:pt x="825" y="474"/>
                  <a:pt x="790" y="498"/>
                </a:cubicBezTo>
                <a:cubicBezTo>
                  <a:pt x="772" y="400"/>
                  <a:pt x="725" y="315"/>
                  <a:pt x="659" y="236"/>
                </a:cubicBezTo>
                <a:cubicBezTo>
                  <a:pt x="655" y="244"/>
                  <a:pt x="651" y="249"/>
                  <a:pt x="652" y="253"/>
                </a:cubicBezTo>
                <a:cubicBezTo>
                  <a:pt x="658" y="304"/>
                  <a:pt x="636" y="349"/>
                  <a:pt x="619" y="395"/>
                </a:cubicBezTo>
                <a:cubicBezTo>
                  <a:pt x="605" y="432"/>
                  <a:pt x="588" y="468"/>
                  <a:pt x="571" y="506"/>
                </a:cubicBezTo>
                <a:cubicBezTo>
                  <a:pt x="544" y="501"/>
                  <a:pt x="512" y="495"/>
                  <a:pt x="482" y="488"/>
                </a:cubicBezTo>
                <a:cubicBezTo>
                  <a:pt x="451" y="481"/>
                  <a:pt x="420" y="473"/>
                  <a:pt x="387" y="465"/>
                </a:cubicBezTo>
                <a:cubicBezTo>
                  <a:pt x="367" y="541"/>
                  <a:pt x="412" y="600"/>
                  <a:pt x="455" y="658"/>
                </a:cubicBezTo>
                <a:cubicBezTo>
                  <a:pt x="499" y="717"/>
                  <a:pt x="557" y="758"/>
                  <a:pt x="637" y="750"/>
                </a:cubicBezTo>
                <a:cubicBezTo>
                  <a:pt x="636" y="793"/>
                  <a:pt x="634" y="833"/>
                  <a:pt x="635" y="871"/>
                </a:cubicBezTo>
                <a:cubicBezTo>
                  <a:pt x="636" y="910"/>
                  <a:pt x="641" y="949"/>
                  <a:pt x="644" y="995"/>
                </a:cubicBezTo>
                <a:cubicBezTo>
                  <a:pt x="548" y="917"/>
                  <a:pt x="444" y="880"/>
                  <a:pt x="323" y="908"/>
                </a:cubicBezTo>
                <a:cubicBezTo>
                  <a:pt x="317" y="941"/>
                  <a:pt x="333" y="969"/>
                  <a:pt x="343" y="997"/>
                </a:cubicBezTo>
                <a:cubicBezTo>
                  <a:pt x="370" y="1069"/>
                  <a:pt x="424" y="1117"/>
                  <a:pt x="486" y="1157"/>
                </a:cubicBezTo>
                <a:cubicBezTo>
                  <a:pt x="557" y="1202"/>
                  <a:pt x="636" y="1225"/>
                  <a:pt x="720" y="1247"/>
                </a:cubicBezTo>
                <a:cubicBezTo>
                  <a:pt x="760" y="1355"/>
                  <a:pt x="811" y="1461"/>
                  <a:pt x="878" y="1557"/>
                </a:cubicBezTo>
                <a:cubicBezTo>
                  <a:pt x="946" y="1652"/>
                  <a:pt x="1022" y="1740"/>
                  <a:pt x="1098" y="1835"/>
                </a:cubicBezTo>
                <a:cubicBezTo>
                  <a:pt x="1069" y="1825"/>
                  <a:pt x="1041" y="1817"/>
                  <a:pt x="1015" y="1808"/>
                </a:cubicBezTo>
                <a:cubicBezTo>
                  <a:pt x="937" y="1648"/>
                  <a:pt x="818" y="1546"/>
                  <a:pt x="632" y="1532"/>
                </a:cubicBezTo>
                <a:cubicBezTo>
                  <a:pt x="627" y="1593"/>
                  <a:pt x="645" y="1644"/>
                  <a:pt x="680" y="1686"/>
                </a:cubicBezTo>
                <a:cubicBezTo>
                  <a:pt x="714" y="1727"/>
                  <a:pt x="753" y="1762"/>
                  <a:pt x="793" y="1802"/>
                </a:cubicBezTo>
                <a:cubicBezTo>
                  <a:pt x="678" y="1812"/>
                  <a:pt x="581" y="1860"/>
                  <a:pt x="482" y="1919"/>
                </a:cubicBezTo>
                <a:cubicBezTo>
                  <a:pt x="466" y="1912"/>
                  <a:pt x="447" y="1903"/>
                  <a:pt x="429" y="1893"/>
                </a:cubicBezTo>
                <a:cubicBezTo>
                  <a:pt x="351" y="1849"/>
                  <a:pt x="272" y="1856"/>
                  <a:pt x="194" y="1888"/>
                </a:cubicBezTo>
                <a:cubicBezTo>
                  <a:pt x="163" y="1900"/>
                  <a:pt x="134" y="1917"/>
                  <a:pt x="107" y="1936"/>
                </a:cubicBezTo>
                <a:cubicBezTo>
                  <a:pt x="75" y="1959"/>
                  <a:pt x="80" y="1982"/>
                  <a:pt x="115" y="1999"/>
                </a:cubicBezTo>
                <a:cubicBezTo>
                  <a:pt x="176" y="2030"/>
                  <a:pt x="238" y="2052"/>
                  <a:pt x="308" y="2043"/>
                </a:cubicBezTo>
                <a:cubicBezTo>
                  <a:pt x="309" y="2043"/>
                  <a:pt x="310" y="2045"/>
                  <a:pt x="311" y="2046"/>
                </a:cubicBezTo>
                <a:cubicBezTo>
                  <a:pt x="283" y="2081"/>
                  <a:pt x="259" y="2121"/>
                  <a:pt x="240" y="2160"/>
                </a:cubicBezTo>
                <a:cubicBezTo>
                  <a:pt x="263" y="2160"/>
                  <a:pt x="263" y="2160"/>
                  <a:pt x="263" y="2160"/>
                </a:cubicBezTo>
                <a:cubicBezTo>
                  <a:pt x="288" y="2110"/>
                  <a:pt x="321" y="2066"/>
                  <a:pt x="362" y="2026"/>
                </a:cubicBezTo>
                <a:cubicBezTo>
                  <a:pt x="375" y="2013"/>
                  <a:pt x="388" y="2016"/>
                  <a:pt x="405" y="2023"/>
                </a:cubicBezTo>
                <a:cubicBezTo>
                  <a:pt x="373" y="2070"/>
                  <a:pt x="342" y="2115"/>
                  <a:pt x="312" y="2160"/>
                </a:cubicBezTo>
                <a:cubicBezTo>
                  <a:pt x="322" y="2160"/>
                  <a:pt x="322" y="2160"/>
                  <a:pt x="322" y="2160"/>
                </a:cubicBezTo>
                <a:cubicBezTo>
                  <a:pt x="356" y="2122"/>
                  <a:pt x="390" y="2082"/>
                  <a:pt x="430" y="2037"/>
                </a:cubicBezTo>
                <a:cubicBezTo>
                  <a:pt x="433" y="2088"/>
                  <a:pt x="418" y="2127"/>
                  <a:pt x="395" y="2160"/>
                </a:cubicBezTo>
                <a:cubicBezTo>
                  <a:pt x="421" y="2160"/>
                  <a:pt x="421" y="2160"/>
                  <a:pt x="421" y="2160"/>
                </a:cubicBezTo>
                <a:cubicBezTo>
                  <a:pt x="426" y="2153"/>
                  <a:pt x="432" y="2146"/>
                  <a:pt x="437" y="2139"/>
                </a:cubicBezTo>
                <a:cubicBezTo>
                  <a:pt x="438" y="2138"/>
                  <a:pt x="440" y="2138"/>
                  <a:pt x="444" y="2138"/>
                </a:cubicBezTo>
                <a:cubicBezTo>
                  <a:pt x="447" y="2145"/>
                  <a:pt x="449" y="2153"/>
                  <a:pt x="451" y="2160"/>
                </a:cubicBezTo>
                <a:cubicBezTo>
                  <a:pt x="472" y="2160"/>
                  <a:pt x="472" y="2160"/>
                  <a:pt x="472" y="2160"/>
                </a:cubicBezTo>
                <a:cubicBezTo>
                  <a:pt x="469" y="2146"/>
                  <a:pt x="467" y="2132"/>
                  <a:pt x="467" y="2120"/>
                </a:cubicBezTo>
                <a:cubicBezTo>
                  <a:pt x="468" y="2088"/>
                  <a:pt x="463" y="2049"/>
                  <a:pt x="504" y="2027"/>
                </a:cubicBezTo>
                <a:cubicBezTo>
                  <a:pt x="525" y="2065"/>
                  <a:pt x="525" y="2108"/>
                  <a:pt x="542" y="2146"/>
                </a:cubicBezTo>
                <a:cubicBezTo>
                  <a:pt x="555" y="2103"/>
                  <a:pt x="534" y="2064"/>
                  <a:pt x="532" y="2021"/>
                </a:cubicBezTo>
                <a:cubicBezTo>
                  <a:pt x="562" y="2031"/>
                  <a:pt x="584" y="2048"/>
                  <a:pt x="594" y="2075"/>
                </a:cubicBezTo>
                <a:cubicBezTo>
                  <a:pt x="605" y="2104"/>
                  <a:pt x="611" y="2132"/>
                  <a:pt x="613" y="2160"/>
                </a:cubicBezTo>
                <a:cubicBezTo>
                  <a:pt x="634" y="2160"/>
                  <a:pt x="634" y="2160"/>
                  <a:pt x="634" y="2160"/>
                </a:cubicBezTo>
                <a:cubicBezTo>
                  <a:pt x="634" y="2159"/>
                  <a:pt x="634" y="2158"/>
                  <a:pt x="634" y="2156"/>
                </a:cubicBezTo>
                <a:cubicBezTo>
                  <a:pt x="632" y="2075"/>
                  <a:pt x="595" y="2009"/>
                  <a:pt x="525" y="1954"/>
                </a:cubicBezTo>
                <a:cubicBezTo>
                  <a:pt x="629" y="1897"/>
                  <a:pt x="732" y="1862"/>
                  <a:pt x="850" y="1864"/>
                </a:cubicBezTo>
                <a:cubicBezTo>
                  <a:pt x="765" y="1944"/>
                  <a:pt x="729" y="2037"/>
                  <a:pt x="749" y="2149"/>
                </a:cubicBezTo>
                <a:cubicBezTo>
                  <a:pt x="854" y="2177"/>
                  <a:pt x="1017" y="2048"/>
                  <a:pt x="1024" y="1885"/>
                </a:cubicBezTo>
                <a:cubicBezTo>
                  <a:pt x="1101" y="1909"/>
                  <a:pt x="1170" y="1941"/>
                  <a:pt x="1223" y="2002"/>
                </a:cubicBezTo>
                <a:cubicBezTo>
                  <a:pt x="1239" y="2021"/>
                  <a:pt x="1251" y="2042"/>
                  <a:pt x="1279" y="2048"/>
                </a:cubicBezTo>
                <a:cubicBezTo>
                  <a:pt x="1287" y="2049"/>
                  <a:pt x="1295" y="2058"/>
                  <a:pt x="1300" y="2066"/>
                </a:cubicBezTo>
                <a:cubicBezTo>
                  <a:pt x="1321" y="2097"/>
                  <a:pt x="1339" y="2128"/>
                  <a:pt x="1356" y="2160"/>
                </a:cubicBezTo>
                <a:cubicBezTo>
                  <a:pt x="1384" y="2160"/>
                  <a:pt x="1384" y="2160"/>
                  <a:pt x="1384" y="2160"/>
                </a:cubicBezTo>
                <a:cubicBezTo>
                  <a:pt x="1380" y="2144"/>
                  <a:pt x="1380" y="2126"/>
                  <a:pt x="1387" y="2104"/>
                </a:cubicBezTo>
                <a:cubicBezTo>
                  <a:pt x="1364" y="2118"/>
                  <a:pt x="1352" y="2113"/>
                  <a:pt x="1345" y="2096"/>
                </a:cubicBezTo>
                <a:cubicBezTo>
                  <a:pt x="1338" y="2082"/>
                  <a:pt x="1327" y="2070"/>
                  <a:pt x="1323" y="2056"/>
                </a:cubicBezTo>
                <a:cubicBezTo>
                  <a:pt x="1316" y="2033"/>
                  <a:pt x="1303" y="2020"/>
                  <a:pt x="1278" y="2019"/>
                </a:cubicBezTo>
                <a:cubicBezTo>
                  <a:pt x="1275" y="1974"/>
                  <a:pt x="1242" y="1957"/>
                  <a:pt x="1209" y="1941"/>
                </a:cubicBezTo>
                <a:cubicBezTo>
                  <a:pt x="1151" y="1913"/>
                  <a:pt x="1095" y="1880"/>
                  <a:pt x="1033" y="1863"/>
                </a:cubicBezTo>
                <a:cubicBezTo>
                  <a:pt x="1017" y="1858"/>
                  <a:pt x="1008" y="1851"/>
                  <a:pt x="1016" y="1834"/>
                </a:cubicBezTo>
                <a:cubicBezTo>
                  <a:pt x="1087" y="1842"/>
                  <a:pt x="1137" y="1894"/>
                  <a:pt x="1201" y="1918"/>
                </a:cubicBezTo>
                <a:cubicBezTo>
                  <a:pt x="1199" y="1908"/>
                  <a:pt x="1196" y="1899"/>
                  <a:pt x="1191" y="1893"/>
                </a:cubicBezTo>
                <a:cubicBezTo>
                  <a:pt x="1127" y="1821"/>
                  <a:pt x="1063" y="1749"/>
                  <a:pt x="998" y="1678"/>
                </a:cubicBezTo>
                <a:cubicBezTo>
                  <a:pt x="934" y="1610"/>
                  <a:pt x="883" y="1533"/>
                  <a:pt x="838" y="1453"/>
                </a:cubicBezTo>
                <a:cubicBezTo>
                  <a:pt x="829" y="1437"/>
                  <a:pt x="822" y="1421"/>
                  <a:pt x="814" y="1405"/>
                </a:cubicBezTo>
                <a:cubicBezTo>
                  <a:pt x="840" y="1432"/>
                  <a:pt x="858" y="1464"/>
                  <a:pt x="879" y="1493"/>
                </a:cubicBezTo>
                <a:cubicBezTo>
                  <a:pt x="950" y="1593"/>
                  <a:pt x="1030" y="1687"/>
                  <a:pt x="1112" y="1778"/>
                </a:cubicBezTo>
                <a:cubicBezTo>
                  <a:pt x="1180" y="1852"/>
                  <a:pt x="1250" y="1924"/>
                  <a:pt x="1319" y="1998"/>
                </a:cubicBezTo>
                <a:cubicBezTo>
                  <a:pt x="1365" y="2047"/>
                  <a:pt x="1404" y="2102"/>
                  <a:pt x="1437" y="2160"/>
                </a:cubicBezTo>
                <a:cubicBezTo>
                  <a:pt x="1461" y="2160"/>
                  <a:pt x="1461" y="2160"/>
                  <a:pt x="1461" y="2160"/>
                </a:cubicBezTo>
                <a:cubicBezTo>
                  <a:pt x="1426" y="2096"/>
                  <a:pt x="1382" y="2035"/>
                  <a:pt x="1330" y="1979"/>
                </a:cubicBezTo>
                <a:cubicBezTo>
                  <a:pt x="1321" y="1970"/>
                  <a:pt x="1314" y="1958"/>
                  <a:pt x="1303" y="1944"/>
                </a:cubicBezTo>
                <a:cubicBezTo>
                  <a:pt x="1313" y="1940"/>
                  <a:pt x="1320" y="1936"/>
                  <a:pt x="1328" y="1934"/>
                </a:cubicBezTo>
                <a:cubicBezTo>
                  <a:pt x="1407" y="1911"/>
                  <a:pt x="1449" y="1851"/>
                  <a:pt x="1476" y="1780"/>
                </a:cubicBezTo>
                <a:cubicBezTo>
                  <a:pt x="1491" y="1742"/>
                  <a:pt x="1495" y="1698"/>
                  <a:pt x="1498" y="1657"/>
                </a:cubicBezTo>
                <a:cubicBezTo>
                  <a:pt x="1500" y="1627"/>
                  <a:pt x="1493" y="1596"/>
                  <a:pt x="1489" y="1566"/>
                </a:cubicBezTo>
                <a:cubicBezTo>
                  <a:pt x="1437" y="1561"/>
                  <a:pt x="1407" y="1597"/>
                  <a:pt x="1366" y="1620"/>
                </a:cubicBezTo>
                <a:close/>
                <a:moveTo>
                  <a:pt x="1599" y="1070"/>
                </a:moveTo>
                <a:cubicBezTo>
                  <a:pt x="1541" y="1123"/>
                  <a:pt x="1476" y="1148"/>
                  <a:pt x="1402" y="1146"/>
                </a:cubicBezTo>
                <a:cubicBezTo>
                  <a:pt x="1366" y="1145"/>
                  <a:pt x="1330" y="1138"/>
                  <a:pt x="1305" y="1100"/>
                </a:cubicBezTo>
                <a:cubicBezTo>
                  <a:pt x="1364" y="1088"/>
                  <a:pt x="1422" y="1094"/>
                  <a:pt x="1474" y="1065"/>
                </a:cubicBezTo>
                <a:cubicBezTo>
                  <a:pt x="1434" y="1066"/>
                  <a:pt x="1395" y="1067"/>
                  <a:pt x="1346" y="1068"/>
                </a:cubicBezTo>
                <a:cubicBezTo>
                  <a:pt x="1383" y="1044"/>
                  <a:pt x="1412" y="1024"/>
                  <a:pt x="1442" y="1005"/>
                </a:cubicBezTo>
                <a:cubicBezTo>
                  <a:pt x="1446" y="1003"/>
                  <a:pt x="1451" y="1004"/>
                  <a:pt x="1455" y="1004"/>
                </a:cubicBezTo>
                <a:cubicBezTo>
                  <a:pt x="1509" y="1008"/>
                  <a:pt x="1559" y="1023"/>
                  <a:pt x="1599" y="1070"/>
                </a:cubicBezTo>
                <a:close/>
                <a:moveTo>
                  <a:pt x="1279" y="931"/>
                </a:moveTo>
                <a:cubicBezTo>
                  <a:pt x="1310" y="881"/>
                  <a:pt x="1347" y="837"/>
                  <a:pt x="1410" y="824"/>
                </a:cubicBezTo>
                <a:cubicBezTo>
                  <a:pt x="1447" y="817"/>
                  <a:pt x="1482" y="802"/>
                  <a:pt x="1529" y="810"/>
                </a:cubicBezTo>
                <a:cubicBezTo>
                  <a:pt x="1496" y="862"/>
                  <a:pt x="1483" y="919"/>
                  <a:pt x="1444" y="965"/>
                </a:cubicBezTo>
                <a:cubicBezTo>
                  <a:pt x="1406" y="1008"/>
                  <a:pt x="1365" y="1039"/>
                  <a:pt x="1297" y="1025"/>
                </a:cubicBezTo>
                <a:cubicBezTo>
                  <a:pt x="1308" y="1008"/>
                  <a:pt x="1314" y="994"/>
                  <a:pt x="1323" y="982"/>
                </a:cubicBezTo>
                <a:cubicBezTo>
                  <a:pt x="1333" y="970"/>
                  <a:pt x="1345" y="960"/>
                  <a:pt x="1355" y="949"/>
                </a:cubicBezTo>
                <a:cubicBezTo>
                  <a:pt x="1365" y="939"/>
                  <a:pt x="1374" y="929"/>
                  <a:pt x="1384" y="919"/>
                </a:cubicBezTo>
                <a:cubicBezTo>
                  <a:pt x="1334" y="934"/>
                  <a:pt x="1303" y="970"/>
                  <a:pt x="1272" y="1010"/>
                </a:cubicBezTo>
                <a:cubicBezTo>
                  <a:pt x="1255" y="979"/>
                  <a:pt x="1264" y="954"/>
                  <a:pt x="1279" y="931"/>
                </a:cubicBezTo>
                <a:close/>
                <a:moveTo>
                  <a:pt x="1092" y="1083"/>
                </a:moveTo>
                <a:cubicBezTo>
                  <a:pt x="1060" y="1069"/>
                  <a:pt x="1049" y="1049"/>
                  <a:pt x="1042" y="1025"/>
                </a:cubicBezTo>
                <a:cubicBezTo>
                  <a:pt x="1029" y="976"/>
                  <a:pt x="1033" y="929"/>
                  <a:pt x="1045" y="880"/>
                </a:cubicBezTo>
                <a:cubicBezTo>
                  <a:pt x="1054" y="845"/>
                  <a:pt x="1066" y="812"/>
                  <a:pt x="1097" y="783"/>
                </a:cubicBezTo>
                <a:cubicBezTo>
                  <a:pt x="1115" y="810"/>
                  <a:pt x="1133" y="833"/>
                  <a:pt x="1147" y="858"/>
                </a:cubicBezTo>
                <a:cubicBezTo>
                  <a:pt x="1175" y="906"/>
                  <a:pt x="1185" y="960"/>
                  <a:pt x="1179" y="1015"/>
                </a:cubicBezTo>
                <a:cubicBezTo>
                  <a:pt x="1175" y="1047"/>
                  <a:pt x="1163" y="1077"/>
                  <a:pt x="1126" y="1092"/>
                </a:cubicBezTo>
                <a:cubicBezTo>
                  <a:pt x="1106" y="1044"/>
                  <a:pt x="1120" y="990"/>
                  <a:pt x="1090" y="949"/>
                </a:cubicBezTo>
                <a:cubicBezTo>
                  <a:pt x="1091" y="992"/>
                  <a:pt x="1091" y="1034"/>
                  <a:pt x="1092" y="1083"/>
                </a:cubicBezTo>
                <a:close/>
                <a:moveTo>
                  <a:pt x="806" y="544"/>
                </a:moveTo>
                <a:cubicBezTo>
                  <a:pt x="810" y="497"/>
                  <a:pt x="850" y="480"/>
                  <a:pt x="883" y="458"/>
                </a:cubicBezTo>
                <a:cubicBezTo>
                  <a:pt x="901" y="447"/>
                  <a:pt x="923" y="439"/>
                  <a:pt x="948" y="449"/>
                </a:cubicBezTo>
                <a:cubicBezTo>
                  <a:pt x="932" y="494"/>
                  <a:pt x="915" y="534"/>
                  <a:pt x="904" y="575"/>
                </a:cubicBezTo>
                <a:cubicBezTo>
                  <a:pt x="895" y="611"/>
                  <a:pt x="876" y="639"/>
                  <a:pt x="856" y="667"/>
                </a:cubicBezTo>
                <a:cubicBezTo>
                  <a:pt x="839" y="689"/>
                  <a:pt x="816" y="704"/>
                  <a:pt x="784" y="702"/>
                </a:cubicBezTo>
                <a:cubicBezTo>
                  <a:pt x="800" y="676"/>
                  <a:pt x="813" y="653"/>
                  <a:pt x="827" y="630"/>
                </a:cubicBezTo>
                <a:cubicBezTo>
                  <a:pt x="809" y="642"/>
                  <a:pt x="796" y="658"/>
                  <a:pt x="780" y="672"/>
                </a:cubicBezTo>
                <a:cubicBezTo>
                  <a:pt x="766" y="686"/>
                  <a:pt x="752" y="703"/>
                  <a:pt x="725" y="694"/>
                </a:cubicBezTo>
                <a:cubicBezTo>
                  <a:pt x="742" y="669"/>
                  <a:pt x="758" y="647"/>
                  <a:pt x="772" y="624"/>
                </a:cubicBezTo>
                <a:cubicBezTo>
                  <a:pt x="787" y="599"/>
                  <a:pt x="780" y="565"/>
                  <a:pt x="806" y="544"/>
                </a:cubicBezTo>
                <a:close/>
                <a:moveTo>
                  <a:pt x="516" y="687"/>
                </a:moveTo>
                <a:cubicBezTo>
                  <a:pt x="464" y="643"/>
                  <a:pt x="427" y="588"/>
                  <a:pt x="406" y="523"/>
                </a:cubicBezTo>
                <a:cubicBezTo>
                  <a:pt x="403" y="514"/>
                  <a:pt x="404" y="505"/>
                  <a:pt x="404" y="499"/>
                </a:cubicBezTo>
                <a:cubicBezTo>
                  <a:pt x="439" y="504"/>
                  <a:pt x="471" y="510"/>
                  <a:pt x="503" y="514"/>
                </a:cubicBezTo>
                <a:cubicBezTo>
                  <a:pt x="532" y="517"/>
                  <a:pt x="557" y="526"/>
                  <a:pt x="574" y="543"/>
                </a:cubicBezTo>
                <a:cubicBezTo>
                  <a:pt x="579" y="575"/>
                  <a:pt x="583" y="603"/>
                  <a:pt x="588" y="634"/>
                </a:cubicBezTo>
                <a:cubicBezTo>
                  <a:pt x="560" y="618"/>
                  <a:pt x="537" y="604"/>
                  <a:pt x="514" y="591"/>
                </a:cubicBezTo>
                <a:cubicBezTo>
                  <a:pt x="540" y="625"/>
                  <a:pt x="580" y="645"/>
                  <a:pt x="594" y="688"/>
                </a:cubicBezTo>
                <a:cubicBezTo>
                  <a:pt x="560" y="709"/>
                  <a:pt x="541" y="709"/>
                  <a:pt x="516" y="687"/>
                </a:cubicBezTo>
                <a:close/>
                <a:moveTo>
                  <a:pt x="643" y="647"/>
                </a:moveTo>
                <a:cubicBezTo>
                  <a:pt x="640" y="646"/>
                  <a:pt x="638" y="644"/>
                  <a:pt x="636" y="642"/>
                </a:cubicBezTo>
                <a:cubicBezTo>
                  <a:pt x="594" y="580"/>
                  <a:pt x="587" y="516"/>
                  <a:pt x="619" y="448"/>
                </a:cubicBezTo>
                <a:cubicBezTo>
                  <a:pt x="641" y="400"/>
                  <a:pt x="666" y="353"/>
                  <a:pt x="677" y="295"/>
                </a:cubicBezTo>
                <a:cubicBezTo>
                  <a:pt x="694" y="322"/>
                  <a:pt x="713" y="347"/>
                  <a:pt x="727" y="376"/>
                </a:cubicBezTo>
                <a:cubicBezTo>
                  <a:pt x="752" y="427"/>
                  <a:pt x="770" y="482"/>
                  <a:pt x="769" y="541"/>
                </a:cubicBezTo>
                <a:cubicBezTo>
                  <a:pt x="768" y="609"/>
                  <a:pt x="746" y="640"/>
                  <a:pt x="685" y="656"/>
                </a:cubicBezTo>
                <a:cubicBezTo>
                  <a:pt x="690" y="610"/>
                  <a:pt x="701" y="564"/>
                  <a:pt x="688" y="517"/>
                </a:cubicBezTo>
                <a:cubicBezTo>
                  <a:pt x="676" y="562"/>
                  <a:pt x="678" y="610"/>
                  <a:pt x="654" y="651"/>
                </a:cubicBezTo>
                <a:cubicBezTo>
                  <a:pt x="648" y="649"/>
                  <a:pt x="645" y="649"/>
                  <a:pt x="643" y="647"/>
                </a:cubicBezTo>
                <a:close/>
                <a:moveTo>
                  <a:pt x="675" y="1129"/>
                </a:moveTo>
                <a:cubicBezTo>
                  <a:pt x="632" y="1105"/>
                  <a:pt x="592" y="1083"/>
                  <a:pt x="552" y="1061"/>
                </a:cubicBezTo>
                <a:cubicBezTo>
                  <a:pt x="550" y="1063"/>
                  <a:pt x="549" y="1065"/>
                  <a:pt x="547" y="1067"/>
                </a:cubicBezTo>
                <a:cubicBezTo>
                  <a:pt x="584" y="1096"/>
                  <a:pt x="621" y="1124"/>
                  <a:pt x="658" y="1153"/>
                </a:cubicBezTo>
                <a:cubicBezTo>
                  <a:pt x="630" y="1176"/>
                  <a:pt x="584" y="1178"/>
                  <a:pt x="514" y="1146"/>
                </a:cubicBezTo>
                <a:cubicBezTo>
                  <a:pt x="423" y="1105"/>
                  <a:pt x="366" y="1030"/>
                  <a:pt x="345" y="928"/>
                </a:cubicBezTo>
                <a:cubicBezTo>
                  <a:pt x="462" y="897"/>
                  <a:pt x="596" y="958"/>
                  <a:pt x="658" y="1048"/>
                </a:cubicBezTo>
                <a:cubicBezTo>
                  <a:pt x="673" y="1070"/>
                  <a:pt x="683" y="1096"/>
                  <a:pt x="675" y="1129"/>
                </a:cubicBezTo>
                <a:close/>
                <a:moveTo>
                  <a:pt x="679" y="1019"/>
                </a:moveTo>
                <a:cubicBezTo>
                  <a:pt x="655" y="948"/>
                  <a:pt x="652" y="879"/>
                  <a:pt x="660" y="810"/>
                </a:cubicBezTo>
                <a:cubicBezTo>
                  <a:pt x="688" y="929"/>
                  <a:pt x="693" y="985"/>
                  <a:pt x="679" y="1019"/>
                </a:cubicBezTo>
                <a:close/>
                <a:moveTo>
                  <a:pt x="720" y="989"/>
                </a:moveTo>
                <a:cubicBezTo>
                  <a:pt x="729" y="972"/>
                  <a:pt x="738" y="953"/>
                  <a:pt x="751" y="939"/>
                </a:cubicBezTo>
                <a:cubicBezTo>
                  <a:pt x="783" y="906"/>
                  <a:pt x="820" y="879"/>
                  <a:pt x="870" y="874"/>
                </a:cubicBezTo>
                <a:cubicBezTo>
                  <a:pt x="915" y="968"/>
                  <a:pt x="845" y="1144"/>
                  <a:pt x="763" y="1145"/>
                </a:cubicBezTo>
                <a:cubicBezTo>
                  <a:pt x="754" y="1084"/>
                  <a:pt x="788" y="1033"/>
                  <a:pt x="806" y="972"/>
                </a:cubicBezTo>
                <a:cubicBezTo>
                  <a:pt x="763" y="1015"/>
                  <a:pt x="756" y="1070"/>
                  <a:pt x="735" y="1119"/>
                </a:cubicBezTo>
                <a:cubicBezTo>
                  <a:pt x="698" y="1075"/>
                  <a:pt x="699" y="1032"/>
                  <a:pt x="720" y="989"/>
                </a:cubicBezTo>
                <a:close/>
                <a:moveTo>
                  <a:pt x="111" y="1967"/>
                </a:moveTo>
                <a:cubicBezTo>
                  <a:pt x="162" y="1899"/>
                  <a:pt x="321" y="1874"/>
                  <a:pt x="384" y="1923"/>
                </a:cubicBezTo>
                <a:cubicBezTo>
                  <a:pt x="336" y="1929"/>
                  <a:pt x="286" y="1936"/>
                  <a:pt x="236" y="1943"/>
                </a:cubicBezTo>
                <a:cubicBezTo>
                  <a:pt x="236" y="1945"/>
                  <a:pt x="236" y="1948"/>
                  <a:pt x="236" y="1951"/>
                </a:cubicBezTo>
                <a:cubicBezTo>
                  <a:pt x="291" y="1956"/>
                  <a:pt x="348" y="1935"/>
                  <a:pt x="403" y="1954"/>
                </a:cubicBezTo>
                <a:cubicBezTo>
                  <a:pt x="319" y="2053"/>
                  <a:pt x="201" y="2036"/>
                  <a:pt x="111" y="1967"/>
                </a:cubicBezTo>
                <a:close/>
                <a:moveTo>
                  <a:pt x="650" y="1555"/>
                </a:moveTo>
                <a:cubicBezTo>
                  <a:pt x="657" y="1555"/>
                  <a:pt x="663" y="1554"/>
                  <a:pt x="670" y="1555"/>
                </a:cubicBezTo>
                <a:cubicBezTo>
                  <a:pt x="681" y="1556"/>
                  <a:pt x="692" y="1557"/>
                  <a:pt x="703" y="1560"/>
                </a:cubicBezTo>
                <a:cubicBezTo>
                  <a:pt x="797" y="1581"/>
                  <a:pt x="866" y="1637"/>
                  <a:pt x="917" y="1716"/>
                </a:cubicBezTo>
                <a:cubicBezTo>
                  <a:pt x="925" y="1727"/>
                  <a:pt x="926" y="1742"/>
                  <a:pt x="929" y="1755"/>
                </a:cubicBezTo>
                <a:cubicBezTo>
                  <a:pt x="927" y="1756"/>
                  <a:pt x="924" y="1758"/>
                  <a:pt x="922" y="1759"/>
                </a:cubicBezTo>
                <a:cubicBezTo>
                  <a:pt x="872" y="1725"/>
                  <a:pt x="822" y="1691"/>
                  <a:pt x="772" y="1657"/>
                </a:cubicBezTo>
                <a:cubicBezTo>
                  <a:pt x="810" y="1713"/>
                  <a:pt x="877" y="1738"/>
                  <a:pt x="919" y="1798"/>
                </a:cubicBezTo>
                <a:cubicBezTo>
                  <a:pt x="798" y="1814"/>
                  <a:pt x="651" y="1667"/>
                  <a:pt x="650" y="1555"/>
                </a:cubicBezTo>
                <a:close/>
                <a:moveTo>
                  <a:pt x="702" y="1859"/>
                </a:moveTo>
                <a:cubicBezTo>
                  <a:pt x="649" y="1873"/>
                  <a:pt x="599" y="1894"/>
                  <a:pt x="541" y="1915"/>
                </a:cubicBezTo>
                <a:cubicBezTo>
                  <a:pt x="623" y="1853"/>
                  <a:pt x="803" y="1801"/>
                  <a:pt x="864" y="1834"/>
                </a:cubicBezTo>
                <a:cubicBezTo>
                  <a:pt x="811" y="1842"/>
                  <a:pt x="756" y="1846"/>
                  <a:pt x="702" y="1859"/>
                </a:cubicBezTo>
                <a:close/>
                <a:moveTo>
                  <a:pt x="941" y="2040"/>
                </a:moveTo>
                <a:cubicBezTo>
                  <a:pt x="899" y="2099"/>
                  <a:pt x="835" y="2120"/>
                  <a:pt x="768" y="2137"/>
                </a:cubicBezTo>
                <a:cubicBezTo>
                  <a:pt x="752" y="2030"/>
                  <a:pt x="812" y="1900"/>
                  <a:pt x="887" y="1877"/>
                </a:cubicBezTo>
                <a:cubicBezTo>
                  <a:pt x="901" y="1879"/>
                  <a:pt x="916" y="1882"/>
                  <a:pt x="932" y="1885"/>
                </a:cubicBezTo>
                <a:cubicBezTo>
                  <a:pt x="917" y="1940"/>
                  <a:pt x="880" y="1978"/>
                  <a:pt x="852" y="2027"/>
                </a:cubicBezTo>
                <a:cubicBezTo>
                  <a:pt x="891" y="2002"/>
                  <a:pt x="926" y="1962"/>
                  <a:pt x="954" y="1907"/>
                </a:cubicBezTo>
                <a:cubicBezTo>
                  <a:pt x="971" y="1959"/>
                  <a:pt x="968" y="2002"/>
                  <a:pt x="941" y="2040"/>
                </a:cubicBezTo>
                <a:close/>
                <a:moveTo>
                  <a:pt x="1054" y="1292"/>
                </a:moveTo>
                <a:cubicBezTo>
                  <a:pt x="1039" y="1350"/>
                  <a:pt x="1026" y="1402"/>
                  <a:pt x="1013" y="1455"/>
                </a:cubicBezTo>
                <a:cubicBezTo>
                  <a:pt x="1010" y="1402"/>
                  <a:pt x="1029" y="1331"/>
                  <a:pt x="1054" y="1292"/>
                </a:cubicBezTo>
                <a:close/>
                <a:moveTo>
                  <a:pt x="1283" y="1815"/>
                </a:moveTo>
                <a:cubicBezTo>
                  <a:pt x="1263" y="1747"/>
                  <a:pt x="1242" y="1681"/>
                  <a:pt x="1237" y="1600"/>
                </a:cubicBezTo>
                <a:cubicBezTo>
                  <a:pt x="1231" y="1619"/>
                  <a:pt x="1226" y="1628"/>
                  <a:pt x="1227" y="1637"/>
                </a:cubicBezTo>
                <a:cubicBezTo>
                  <a:pt x="1234" y="1698"/>
                  <a:pt x="1242" y="1758"/>
                  <a:pt x="1250" y="1824"/>
                </a:cubicBezTo>
                <a:cubicBezTo>
                  <a:pt x="1241" y="1819"/>
                  <a:pt x="1233" y="1817"/>
                  <a:pt x="1227" y="1812"/>
                </a:cubicBezTo>
                <a:cubicBezTo>
                  <a:pt x="1188" y="1776"/>
                  <a:pt x="1161" y="1733"/>
                  <a:pt x="1154" y="1679"/>
                </a:cubicBezTo>
                <a:cubicBezTo>
                  <a:pt x="1152" y="1655"/>
                  <a:pt x="1152" y="1632"/>
                  <a:pt x="1150" y="1608"/>
                </a:cubicBezTo>
                <a:cubicBezTo>
                  <a:pt x="1141" y="1518"/>
                  <a:pt x="1181" y="1447"/>
                  <a:pt x="1236" y="1377"/>
                </a:cubicBezTo>
                <a:cubicBezTo>
                  <a:pt x="1255" y="1404"/>
                  <a:pt x="1274" y="1428"/>
                  <a:pt x="1290" y="1454"/>
                </a:cubicBezTo>
                <a:cubicBezTo>
                  <a:pt x="1346" y="1550"/>
                  <a:pt x="1359" y="1653"/>
                  <a:pt x="1338" y="1761"/>
                </a:cubicBezTo>
                <a:cubicBezTo>
                  <a:pt x="1333" y="1786"/>
                  <a:pt x="1316" y="1809"/>
                  <a:pt x="1283" y="1815"/>
                </a:cubicBezTo>
                <a:close/>
                <a:moveTo>
                  <a:pt x="1467" y="1738"/>
                </a:moveTo>
                <a:cubicBezTo>
                  <a:pt x="1457" y="1776"/>
                  <a:pt x="1445" y="1813"/>
                  <a:pt x="1416" y="1842"/>
                </a:cubicBezTo>
                <a:cubicBezTo>
                  <a:pt x="1393" y="1864"/>
                  <a:pt x="1377" y="1869"/>
                  <a:pt x="1347" y="1863"/>
                </a:cubicBezTo>
                <a:cubicBezTo>
                  <a:pt x="1360" y="1805"/>
                  <a:pt x="1417" y="1763"/>
                  <a:pt x="1413" y="1690"/>
                </a:cubicBezTo>
                <a:cubicBezTo>
                  <a:pt x="1401" y="1713"/>
                  <a:pt x="1393" y="1728"/>
                  <a:pt x="1384" y="1746"/>
                </a:cubicBezTo>
                <a:cubicBezTo>
                  <a:pt x="1358" y="1660"/>
                  <a:pt x="1384" y="1612"/>
                  <a:pt x="1469" y="1588"/>
                </a:cubicBezTo>
                <a:cubicBezTo>
                  <a:pt x="1483" y="1633"/>
                  <a:pt x="1482" y="1679"/>
                  <a:pt x="1467" y="1738"/>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CAE507A8-A5CF-4D38-AB86-7EDDA87A85D4}" type="datetime1">
              <a:rPr lang="en-US" smtClean="0"/>
              <a:t>9/7/2022</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3A98EE3D-8CD1-4C3F-BD1C-C98C9596463C}" type="slidenum">
              <a:rPr lang="en-US" smtClean="0"/>
              <a:pPr/>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09594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67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05784" y="566928"/>
            <a:ext cx="8898488"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192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3364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6" name="Freeform 5"/>
          <p:cNvSpPr>
            <a:spLocks noEditPoints="1"/>
          </p:cNvSpPr>
          <p:nvPr/>
        </p:nvSpPr>
        <p:spPr bwMode="auto">
          <a:xfrm>
            <a:off x="1" y="4763"/>
            <a:ext cx="3780078"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
        <p:nvSpPr>
          <p:cNvPr id="2" name="Date Placeholder 1"/>
          <p:cNvSpPr>
            <a:spLocks noGrp="1"/>
          </p:cNvSpPr>
          <p:nvPr>
            <p:ph type="dt" sz="half" idx="10"/>
          </p:nvPr>
        </p:nvSpPr>
        <p:spPr/>
        <p:txBody>
          <a:bodyPr/>
          <a:lstStyle/>
          <a:p>
            <a:fld id="{E68812DA-F765-4142-A6A3-A8ED7235E082}" type="datetime1">
              <a:rPr lang="en-US" smtClean="0"/>
              <a:t>9/7/2022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23801752"/>
      </p:ext>
    </p:extLst>
  </p:cSld>
  <p:clrMapOvr>
    <a:masterClrMapping/>
  </p:clrMapOvr>
  <p:extLst>
    <p:ext uri="{DCECCB84-F9BA-43D5-87BE-67443E8EF086}">
      <p15:sldGuideLst xmlns:p15="http://schemas.microsoft.com/office/powerpoint/2012/main">
        <p15:guide id="2" pos="7200" userDrawn="1">
          <p15:clr>
            <a:srgbClr val="FBAE40"/>
          </p15:clr>
        </p15:guide>
        <p15:guide id="3" pos="540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2" name="Freeform 5"/>
          <p:cNvSpPr>
            <a:spLocks noEditPoints="1"/>
          </p:cNvSpPr>
          <p:nvPr/>
        </p:nvSpPr>
        <p:spPr bwMode="auto">
          <a:xfrm>
            <a:off x="8411377" y="0"/>
            <a:ext cx="3780623" cy="6858000"/>
          </a:xfrm>
          <a:custGeom>
            <a:avLst/>
            <a:gdLst/>
            <a:ahLst/>
            <a:cxnLst/>
            <a:rect l="0" t="0" r="r" b="b"/>
            <a:pathLst>
              <a:path w="1189" h="2160">
                <a:moveTo>
                  <a:pt x="1000" y="1982"/>
                </a:moveTo>
                <a:cubicBezTo>
                  <a:pt x="1033" y="1946"/>
                  <a:pt x="1054" y="1904"/>
                  <a:pt x="1077" y="1863"/>
                </a:cubicBezTo>
                <a:cubicBezTo>
                  <a:pt x="1113" y="1797"/>
                  <a:pt x="1109" y="1731"/>
                  <a:pt x="1090" y="1663"/>
                </a:cubicBezTo>
                <a:cubicBezTo>
                  <a:pt x="1088" y="1658"/>
                  <a:pt x="1083" y="1654"/>
                  <a:pt x="1079" y="1649"/>
                </a:cubicBezTo>
                <a:cubicBezTo>
                  <a:pt x="1010" y="1686"/>
                  <a:pt x="950" y="1730"/>
                  <a:pt x="908" y="1797"/>
                </a:cubicBezTo>
                <a:cubicBezTo>
                  <a:pt x="887" y="1768"/>
                  <a:pt x="876" y="1734"/>
                  <a:pt x="839" y="1720"/>
                </a:cubicBezTo>
                <a:cubicBezTo>
                  <a:pt x="827" y="1741"/>
                  <a:pt x="812" y="1760"/>
                  <a:pt x="804" y="1781"/>
                </a:cubicBezTo>
                <a:cubicBezTo>
                  <a:pt x="793" y="1811"/>
                  <a:pt x="782" y="1843"/>
                  <a:pt x="780" y="1875"/>
                </a:cubicBezTo>
                <a:cubicBezTo>
                  <a:pt x="777" y="1933"/>
                  <a:pt x="787" y="1988"/>
                  <a:pt x="835" y="2029"/>
                </a:cubicBezTo>
                <a:cubicBezTo>
                  <a:pt x="840" y="2033"/>
                  <a:pt x="843" y="2038"/>
                  <a:pt x="849" y="2044"/>
                </a:cubicBezTo>
                <a:cubicBezTo>
                  <a:pt x="837" y="2050"/>
                  <a:pt x="828" y="2056"/>
                  <a:pt x="819" y="2060"/>
                </a:cubicBezTo>
                <a:cubicBezTo>
                  <a:pt x="758" y="2086"/>
                  <a:pt x="702" y="2119"/>
                  <a:pt x="652" y="2160"/>
                </a:cubicBezTo>
                <a:cubicBezTo>
                  <a:pt x="677" y="2160"/>
                  <a:pt x="677" y="2160"/>
                  <a:pt x="677" y="2160"/>
                </a:cubicBezTo>
                <a:cubicBezTo>
                  <a:pt x="722" y="2127"/>
                  <a:pt x="769" y="2098"/>
                  <a:pt x="821" y="2077"/>
                </a:cubicBezTo>
                <a:cubicBezTo>
                  <a:pt x="892" y="2047"/>
                  <a:pt x="964" y="2019"/>
                  <a:pt x="1035" y="1988"/>
                </a:cubicBezTo>
                <a:cubicBezTo>
                  <a:pt x="1087" y="1966"/>
                  <a:pt x="1138" y="1942"/>
                  <a:pt x="1188" y="1917"/>
                </a:cubicBezTo>
                <a:cubicBezTo>
                  <a:pt x="1188" y="1788"/>
                  <a:pt x="1188" y="1788"/>
                  <a:pt x="1188" y="1788"/>
                </a:cubicBezTo>
                <a:cubicBezTo>
                  <a:pt x="1187" y="1793"/>
                  <a:pt x="1185" y="1798"/>
                  <a:pt x="1184" y="1804"/>
                </a:cubicBezTo>
                <a:cubicBezTo>
                  <a:pt x="1155" y="1896"/>
                  <a:pt x="1087" y="1949"/>
                  <a:pt x="1000" y="1982"/>
                </a:cubicBezTo>
                <a:close/>
                <a:moveTo>
                  <a:pt x="853" y="1831"/>
                </a:moveTo>
                <a:cubicBezTo>
                  <a:pt x="826" y="1881"/>
                  <a:pt x="853" y="1928"/>
                  <a:pt x="844" y="1973"/>
                </a:cubicBezTo>
                <a:cubicBezTo>
                  <a:pt x="821" y="1968"/>
                  <a:pt x="811" y="1960"/>
                  <a:pt x="802" y="1937"/>
                </a:cubicBezTo>
                <a:cubicBezTo>
                  <a:pt x="791" y="1908"/>
                  <a:pt x="794" y="1878"/>
                  <a:pt x="800" y="1848"/>
                </a:cubicBezTo>
                <a:cubicBezTo>
                  <a:pt x="808" y="1802"/>
                  <a:pt x="822" y="1769"/>
                  <a:pt x="846" y="1742"/>
                </a:cubicBezTo>
                <a:cubicBezTo>
                  <a:pt x="898" y="1786"/>
                  <a:pt x="900" y="1828"/>
                  <a:pt x="855" y="1880"/>
                </a:cubicBezTo>
                <a:cubicBezTo>
                  <a:pt x="854" y="1864"/>
                  <a:pt x="854" y="1851"/>
                  <a:pt x="853" y="1831"/>
                </a:cubicBezTo>
                <a:close/>
                <a:moveTo>
                  <a:pt x="924" y="1977"/>
                </a:moveTo>
                <a:cubicBezTo>
                  <a:pt x="951" y="1933"/>
                  <a:pt x="976" y="1894"/>
                  <a:pt x="1000" y="1853"/>
                </a:cubicBezTo>
                <a:cubicBezTo>
                  <a:pt x="1003" y="1848"/>
                  <a:pt x="1002" y="1839"/>
                  <a:pt x="1004" y="1825"/>
                </a:cubicBezTo>
                <a:cubicBezTo>
                  <a:pt x="975" y="1879"/>
                  <a:pt x="940" y="1919"/>
                  <a:pt x="904" y="1960"/>
                </a:cubicBezTo>
                <a:cubicBezTo>
                  <a:pt x="883" y="1946"/>
                  <a:pt x="878" y="1924"/>
                  <a:pt x="883" y="1905"/>
                </a:cubicBezTo>
                <a:cubicBezTo>
                  <a:pt x="902" y="1823"/>
                  <a:pt x="944" y="1755"/>
                  <a:pt x="1014" y="1705"/>
                </a:cubicBezTo>
                <a:cubicBezTo>
                  <a:pt x="1033" y="1692"/>
                  <a:pt x="1054" y="1681"/>
                  <a:pt x="1076" y="1668"/>
                </a:cubicBezTo>
                <a:cubicBezTo>
                  <a:pt x="1092" y="1735"/>
                  <a:pt x="1097" y="1797"/>
                  <a:pt x="1063" y="1857"/>
                </a:cubicBezTo>
                <a:cubicBezTo>
                  <a:pt x="1054" y="1873"/>
                  <a:pt x="1046" y="1890"/>
                  <a:pt x="1037" y="1906"/>
                </a:cubicBezTo>
                <a:cubicBezTo>
                  <a:pt x="1015" y="1941"/>
                  <a:pt x="983" y="1963"/>
                  <a:pt x="944" y="1975"/>
                </a:cubicBezTo>
                <a:cubicBezTo>
                  <a:pt x="938" y="1977"/>
                  <a:pt x="932" y="1976"/>
                  <a:pt x="924" y="1977"/>
                </a:cubicBezTo>
                <a:close/>
                <a:moveTo>
                  <a:pt x="1188" y="0"/>
                </a:moveTo>
                <a:cubicBezTo>
                  <a:pt x="1188" y="0"/>
                  <a:pt x="1188" y="1"/>
                  <a:pt x="1188" y="1"/>
                </a:cubicBezTo>
                <a:cubicBezTo>
                  <a:pt x="1188" y="0"/>
                  <a:pt x="1188" y="0"/>
                  <a:pt x="1188" y="0"/>
                </a:cubicBezTo>
                <a:close/>
                <a:moveTo>
                  <a:pt x="944" y="2044"/>
                </a:moveTo>
                <a:cubicBezTo>
                  <a:pt x="938" y="2046"/>
                  <a:pt x="933" y="2051"/>
                  <a:pt x="928" y="2058"/>
                </a:cubicBezTo>
                <a:cubicBezTo>
                  <a:pt x="981" y="2061"/>
                  <a:pt x="1032" y="2041"/>
                  <a:pt x="1085" y="2058"/>
                </a:cubicBezTo>
                <a:cubicBezTo>
                  <a:pt x="1085" y="2072"/>
                  <a:pt x="1077" y="2075"/>
                  <a:pt x="1064" y="2073"/>
                </a:cubicBezTo>
                <a:cubicBezTo>
                  <a:pt x="1015" y="2065"/>
                  <a:pt x="965" y="2070"/>
                  <a:pt x="916" y="2071"/>
                </a:cubicBezTo>
                <a:cubicBezTo>
                  <a:pt x="888" y="2072"/>
                  <a:pt x="859" y="2074"/>
                  <a:pt x="843" y="2104"/>
                </a:cubicBezTo>
                <a:cubicBezTo>
                  <a:pt x="825" y="2097"/>
                  <a:pt x="812" y="2102"/>
                  <a:pt x="800" y="2116"/>
                </a:cubicBezTo>
                <a:cubicBezTo>
                  <a:pt x="792" y="2125"/>
                  <a:pt x="781" y="2130"/>
                  <a:pt x="772" y="2137"/>
                </a:cubicBezTo>
                <a:cubicBezTo>
                  <a:pt x="761" y="2146"/>
                  <a:pt x="752" y="2147"/>
                  <a:pt x="740" y="2130"/>
                </a:cubicBezTo>
                <a:cubicBezTo>
                  <a:pt x="739" y="2142"/>
                  <a:pt x="735" y="2152"/>
                  <a:pt x="731" y="2160"/>
                </a:cubicBezTo>
                <a:cubicBezTo>
                  <a:pt x="768" y="2160"/>
                  <a:pt x="768" y="2160"/>
                  <a:pt x="768" y="2160"/>
                </a:cubicBezTo>
                <a:cubicBezTo>
                  <a:pt x="782" y="2150"/>
                  <a:pt x="797" y="2140"/>
                  <a:pt x="813" y="2130"/>
                </a:cubicBezTo>
                <a:cubicBezTo>
                  <a:pt x="819" y="2127"/>
                  <a:pt x="827" y="2123"/>
                  <a:pt x="833" y="2124"/>
                </a:cubicBezTo>
                <a:cubicBezTo>
                  <a:pt x="854" y="2129"/>
                  <a:pt x="870" y="2119"/>
                  <a:pt x="887" y="2110"/>
                </a:cubicBezTo>
                <a:cubicBezTo>
                  <a:pt x="943" y="2084"/>
                  <a:pt x="1002" y="2083"/>
                  <a:pt x="1063" y="2091"/>
                </a:cubicBezTo>
                <a:cubicBezTo>
                  <a:pt x="1054" y="2113"/>
                  <a:pt x="1049" y="2137"/>
                  <a:pt x="1048" y="2160"/>
                </a:cubicBezTo>
                <a:cubicBezTo>
                  <a:pt x="1082" y="2160"/>
                  <a:pt x="1082" y="2160"/>
                  <a:pt x="1082" y="2160"/>
                </a:cubicBezTo>
                <a:cubicBezTo>
                  <a:pt x="1088" y="2149"/>
                  <a:pt x="1096" y="2139"/>
                  <a:pt x="1105" y="2128"/>
                </a:cubicBezTo>
                <a:cubicBezTo>
                  <a:pt x="1106" y="2139"/>
                  <a:pt x="1107" y="2150"/>
                  <a:pt x="1108" y="2160"/>
                </a:cubicBezTo>
                <a:cubicBezTo>
                  <a:pt x="1126" y="2160"/>
                  <a:pt x="1126" y="2160"/>
                  <a:pt x="1126" y="2160"/>
                </a:cubicBezTo>
                <a:cubicBezTo>
                  <a:pt x="1125" y="2147"/>
                  <a:pt x="1125" y="2134"/>
                  <a:pt x="1127" y="2120"/>
                </a:cubicBezTo>
                <a:cubicBezTo>
                  <a:pt x="1139" y="2123"/>
                  <a:pt x="1151" y="2126"/>
                  <a:pt x="1162" y="2129"/>
                </a:cubicBezTo>
                <a:cubicBezTo>
                  <a:pt x="1171" y="2137"/>
                  <a:pt x="1178" y="2147"/>
                  <a:pt x="1183" y="2160"/>
                </a:cubicBezTo>
                <a:cubicBezTo>
                  <a:pt x="1188" y="2160"/>
                  <a:pt x="1188" y="2160"/>
                  <a:pt x="1188" y="2160"/>
                </a:cubicBezTo>
                <a:cubicBezTo>
                  <a:pt x="1188" y="2075"/>
                  <a:pt x="1188" y="2075"/>
                  <a:pt x="1188" y="2075"/>
                </a:cubicBezTo>
                <a:cubicBezTo>
                  <a:pt x="1180" y="2072"/>
                  <a:pt x="1171" y="2068"/>
                  <a:pt x="1164" y="2063"/>
                </a:cubicBezTo>
                <a:cubicBezTo>
                  <a:pt x="1172" y="2059"/>
                  <a:pt x="1180" y="2055"/>
                  <a:pt x="1188" y="2052"/>
                </a:cubicBezTo>
                <a:cubicBezTo>
                  <a:pt x="1188" y="2033"/>
                  <a:pt x="1188" y="2033"/>
                  <a:pt x="1188" y="2033"/>
                </a:cubicBezTo>
                <a:cubicBezTo>
                  <a:pt x="1184" y="2033"/>
                  <a:pt x="1179" y="2034"/>
                  <a:pt x="1174" y="2035"/>
                </a:cubicBezTo>
                <a:cubicBezTo>
                  <a:pt x="1173" y="2033"/>
                  <a:pt x="1172" y="2032"/>
                  <a:pt x="1170" y="2030"/>
                </a:cubicBezTo>
                <a:cubicBezTo>
                  <a:pt x="1176" y="2023"/>
                  <a:pt x="1181" y="2014"/>
                  <a:pt x="1188" y="2008"/>
                </a:cubicBezTo>
                <a:cubicBezTo>
                  <a:pt x="1188" y="1978"/>
                  <a:pt x="1188" y="1978"/>
                  <a:pt x="1188" y="1978"/>
                </a:cubicBezTo>
                <a:cubicBezTo>
                  <a:pt x="1156" y="1994"/>
                  <a:pt x="1124" y="2015"/>
                  <a:pt x="1093" y="2040"/>
                </a:cubicBezTo>
                <a:cubicBezTo>
                  <a:pt x="1072" y="2038"/>
                  <a:pt x="1051" y="2035"/>
                  <a:pt x="1027" y="2033"/>
                </a:cubicBezTo>
                <a:cubicBezTo>
                  <a:pt x="1082" y="2005"/>
                  <a:pt x="1136" y="1979"/>
                  <a:pt x="1188" y="1952"/>
                </a:cubicBezTo>
                <a:cubicBezTo>
                  <a:pt x="1188" y="1936"/>
                  <a:pt x="1188" y="1936"/>
                  <a:pt x="1188" y="1936"/>
                </a:cubicBezTo>
                <a:cubicBezTo>
                  <a:pt x="1175" y="1942"/>
                  <a:pt x="1161" y="1949"/>
                  <a:pt x="1147" y="1955"/>
                </a:cubicBezTo>
                <a:cubicBezTo>
                  <a:pt x="1079" y="1983"/>
                  <a:pt x="1011" y="2014"/>
                  <a:pt x="944" y="2044"/>
                </a:cubicBezTo>
                <a:close/>
                <a:moveTo>
                  <a:pt x="1172" y="974"/>
                </a:moveTo>
                <a:cubicBezTo>
                  <a:pt x="1082" y="958"/>
                  <a:pt x="1004" y="929"/>
                  <a:pt x="935" y="870"/>
                </a:cubicBezTo>
                <a:cubicBezTo>
                  <a:pt x="1024" y="864"/>
                  <a:pt x="1090" y="826"/>
                  <a:pt x="1132" y="750"/>
                </a:cubicBezTo>
                <a:cubicBezTo>
                  <a:pt x="1084" y="682"/>
                  <a:pt x="924" y="680"/>
                  <a:pt x="841" y="773"/>
                </a:cubicBezTo>
                <a:cubicBezTo>
                  <a:pt x="807" y="722"/>
                  <a:pt x="781" y="669"/>
                  <a:pt x="780" y="607"/>
                </a:cubicBezTo>
                <a:cubicBezTo>
                  <a:pt x="780" y="588"/>
                  <a:pt x="782" y="570"/>
                  <a:pt x="768" y="553"/>
                </a:cubicBezTo>
                <a:cubicBezTo>
                  <a:pt x="764" y="548"/>
                  <a:pt x="764" y="539"/>
                  <a:pt x="765" y="532"/>
                </a:cubicBezTo>
                <a:cubicBezTo>
                  <a:pt x="772" y="448"/>
                  <a:pt x="793" y="367"/>
                  <a:pt x="828" y="290"/>
                </a:cubicBezTo>
                <a:cubicBezTo>
                  <a:pt x="840" y="264"/>
                  <a:pt x="858" y="241"/>
                  <a:pt x="881" y="222"/>
                </a:cubicBezTo>
                <a:cubicBezTo>
                  <a:pt x="889" y="215"/>
                  <a:pt x="897" y="206"/>
                  <a:pt x="905" y="198"/>
                </a:cubicBezTo>
                <a:cubicBezTo>
                  <a:pt x="893" y="174"/>
                  <a:pt x="874" y="173"/>
                  <a:pt x="854" y="176"/>
                </a:cubicBezTo>
                <a:cubicBezTo>
                  <a:pt x="811" y="182"/>
                  <a:pt x="781" y="209"/>
                  <a:pt x="764" y="246"/>
                </a:cubicBezTo>
                <a:cubicBezTo>
                  <a:pt x="715" y="348"/>
                  <a:pt x="698" y="456"/>
                  <a:pt x="705" y="569"/>
                </a:cubicBezTo>
                <a:cubicBezTo>
                  <a:pt x="705" y="579"/>
                  <a:pt x="704" y="590"/>
                  <a:pt x="704" y="603"/>
                </a:cubicBezTo>
                <a:cubicBezTo>
                  <a:pt x="696" y="600"/>
                  <a:pt x="690" y="599"/>
                  <a:pt x="684" y="597"/>
                </a:cubicBezTo>
                <a:cubicBezTo>
                  <a:pt x="626" y="573"/>
                  <a:pt x="572" y="588"/>
                  <a:pt x="521" y="617"/>
                </a:cubicBezTo>
                <a:cubicBezTo>
                  <a:pt x="494" y="633"/>
                  <a:pt x="470" y="656"/>
                  <a:pt x="448" y="680"/>
                </a:cubicBezTo>
                <a:cubicBezTo>
                  <a:pt x="432" y="696"/>
                  <a:pt x="422" y="718"/>
                  <a:pt x="409" y="738"/>
                </a:cubicBezTo>
                <a:cubicBezTo>
                  <a:pt x="438" y="766"/>
                  <a:pt x="474" y="760"/>
                  <a:pt x="509" y="766"/>
                </a:cubicBezTo>
                <a:cubicBezTo>
                  <a:pt x="467" y="834"/>
                  <a:pt x="455" y="907"/>
                  <a:pt x="453" y="985"/>
                </a:cubicBezTo>
                <a:cubicBezTo>
                  <a:pt x="459" y="986"/>
                  <a:pt x="465" y="989"/>
                  <a:pt x="470" y="988"/>
                </a:cubicBezTo>
                <a:cubicBezTo>
                  <a:pt x="540" y="975"/>
                  <a:pt x="601" y="949"/>
                  <a:pt x="643" y="887"/>
                </a:cubicBezTo>
                <a:cubicBezTo>
                  <a:pt x="670" y="848"/>
                  <a:pt x="698" y="811"/>
                  <a:pt x="715" y="766"/>
                </a:cubicBezTo>
                <a:cubicBezTo>
                  <a:pt x="724" y="859"/>
                  <a:pt x="708" y="943"/>
                  <a:pt x="638" y="1010"/>
                </a:cubicBezTo>
                <a:cubicBezTo>
                  <a:pt x="601" y="1045"/>
                  <a:pt x="563" y="1079"/>
                  <a:pt x="517" y="1100"/>
                </a:cubicBezTo>
                <a:cubicBezTo>
                  <a:pt x="460" y="1127"/>
                  <a:pt x="402" y="1151"/>
                  <a:pt x="334" y="1152"/>
                </a:cubicBezTo>
                <a:cubicBezTo>
                  <a:pt x="332" y="1058"/>
                  <a:pt x="242" y="958"/>
                  <a:pt x="98" y="963"/>
                </a:cubicBezTo>
                <a:cubicBezTo>
                  <a:pt x="78" y="994"/>
                  <a:pt x="91" y="1023"/>
                  <a:pt x="106" y="1052"/>
                </a:cubicBezTo>
                <a:cubicBezTo>
                  <a:pt x="115" y="1068"/>
                  <a:pt x="127" y="1083"/>
                  <a:pt x="138" y="1098"/>
                </a:cubicBezTo>
                <a:cubicBezTo>
                  <a:pt x="91" y="1119"/>
                  <a:pt x="46" y="1139"/>
                  <a:pt x="0" y="1159"/>
                </a:cubicBezTo>
                <a:cubicBezTo>
                  <a:pt x="3" y="1169"/>
                  <a:pt x="4" y="1176"/>
                  <a:pt x="8" y="1180"/>
                </a:cubicBezTo>
                <a:cubicBezTo>
                  <a:pt x="41" y="1215"/>
                  <a:pt x="84" y="1237"/>
                  <a:pt x="130" y="1247"/>
                </a:cubicBezTo>
                <a:cubicBezTo>
                  <a:pt x="165" y="1255"/>
                  <a:pt x="200" y="1242"/>
                  <a:pt x="234" y="1232"/>
                </a:cubicBezTo>
                <a:cubicBezTo>
                  <a:pt x="265" y="1223"/>
                  <a:pt x="290" y="1205"/>
                  <a:pt x="313" y="1184"/>
                </a:cubicBezTo>
                <a:cubicBezTo>
                  <a:pt x="322" y="1176"/>
                  <a:pt x="331" y="1169"/>
                  <a:pt x="348" y="1176"/>
                </a:cubicBezTo>
                <a:cubicBezTo>
                  <a:pt x="308" y="1202"/>
                  <a:pt x="285" y="1239"/>
                  <a:pt x="266" y="1280"/>
                </a:cubicBezTo>
                <a:cubicBezTo>
                  <a:pt x="247" y="1323"/>
                  <a:pt x="247" y="1367"/>
                  <a:pt x="252" y="1414"/>
                </a:cubicBezTo>
                <a:cubicBezTo>
                  <a:pt x="315" y="1407"/>
                  <a:pt x="362" y="1374"/>
                  <a:pt x="401" y="1328"/>
                </a:cubicBezTo>
                <a:cubicBezTo>
                  <a:pt x="440" y="1283"/>
                  <a:pt x="461" y="1230"/>
                  <a:pt x="453" y="1167"/>
                </a:cubicBezTo>
                <a:cubicBezTo>
                  <a:pt x="562" y="1132"/>
                  <a:pt x="652" y="1073"/>
                  <a:pt x="719" y="980"/>
                </a:cubicBezTo>
                <a:cubicBezTo>
                  <a:pt x="728" y="1089"/>
                  <a:pt x="709" y="1195"/>
                  <a:pt x="681" y="1300"/>
                </a:cubicBezTo>
                <a:cubicBezTo>
                  <a:pt x="661" y="1301"/>
                  <a:pt x="643" y="1300"/>
                  <a:pt x="625" y="1302"/>
                </a:cubicBezTo>
                <a:cubicBezTo>
                  <a:pt x="568" y="1309"/>
                  <a:pt x="517" y="1331"/>
                  <a:pt x="475" y="1370"/>
                </a:cubicBezTo>
                <a:cubicBezTo>
                  <a:pt x="455" y="1388"/>
                  <a:pt x="440" y="1413"/>
                  <a:pt x="424" y="1436"/>
                </a:cubicBezTo>
                <a:cubicBezTo>
                  <a:pt x="418" y="1445"/>
                  <a:pt x="423" y="1453"/>
                  <a:pt x="431" y="1461"/>
                </a:cubicBezTo>
                <a:cubicBezTo>
                  <a:pt x="454" y="1481"/>
                  <a:pt x="482" y="1483"/>
                  <a:pt x="510" y="1485"/>
                </a:cubicBezTo>
                <a:cubicBezTo>
                  <a:pt x="532" y="1487"/>
                  <a:pt x="554" y="1482"/>
                  <a:pt x="579" y="1480"/>
                </a:cubicBezTo>
                <a:cubicBezTo>
                  <a:pt x="558" y="1527"/>
                  <a:pt x="528" y="1566"/>
                  <a:pt x="497" y="1609"/>
                </a:cubicBezTo>
                <a:cubicBezTo>
                  <a:pt x="488" y="1595"/>
                  <a:pt x="481" y="1581"/>
                  <a:pt x="472" y="1571"/>
                </a:cubicBezTo>
                <a:cubicBezTo>
                  <a:pt x="448" y="1545"/>
                  <a:pt x="415" y="1541"/>
                  <a:pt x="383" y="1545"/>
                </a:cubicBezTo>
                <a:cubicBezTo>
                  <a:pt x="347" y="1550"/>
                  <a:pt x="314" y="1564"/>
                  <a:pt x="286" y="1586"/>
                </a:cubicBezTo>
                <a:cubicBezTo>
                  <a:pt x="270" y="1598"/>
                  <a:pt x="254" y="1608"/>
                  <a:pt x="238" y="1619"/>
                </a:cubicBezTo>
                <a:cubicBezTo>
                  <a:pt x="212" y="1637"/>
                  <a:pt x="184" y="1649"/>
                  <a:pt x="144" y="1639"/>
                </a:cubicBezTo>
                <a:cubicBezTo>
                  <a:pt x="166" y="1670"/>
                  <a:pt x="188" y="1693"/>
                  <a:pt x="217" y="1703"/>
                </a:cubicBezTo>
                <a:cubicBezTo>
                  <a:pt x="244" y="1712"/>
                  <a:pt x="275" y="1710"/>
                  <a:pt x="308" y="1713"/>
                </a:cubicBezTo>
                <a:cubicBezTo>
                  <a:pt x="271" y="1780"/>
                  <a:pt x="258" y="1852"/>
                  <a:pt x="259" y="1932"/>
                </a:cubicBezTo>
                <a:cubicBezTo>
                  <a:pt x="265" y="1929"/>
                  <a:pt x="270" y="1928"/>
                  <a:pt x="272" y="1925"/>
                </a:cubicBezTo>
                <a:cubicBezTo>
                  <a:pt x="293" y="1892"/>
                  <a:pt x="328" y="1876"/>
                  <a:pt x="360" y="1857"/>
                </a:cubicBezTo>
                <a:cubicBezTo>
                  <a:pt x="386" y="1841"/>
                  <a:pt x="414" y="1828"/>
                  <a:pt x="442" y="1814"/>
                </a:cubicBezTo>
                <a:cubicBezTo>
                  <a:pt x="456" y="1830"/>
                  <a:pt x="472" y="1849"/>
                  <a:pt x="487" y="1868"/>
                </a:cubicBezTo>
                <a:cubicBezTo>
                  <a:pt x="502" y="1887"/>
                  <a:pt x="516" y="1907"/>
                  <a:pt x="532" y="1927"/>
                </a:cubicBezTo>
                <a:cubicBezTo>
                  <a:pt x="580" y="1892"/>
                  <a:pt x="583" y="1835"/>
                  <a:pt x="585" y="1780"/>
                </a:cubicBezTo>
                <a:cubicBezTo>
                  <a:pt x="587" y="1723"/>
                  <a:pt x="573" y="1671"/>
                  <a:pt x="522" y="1636"/>
                </a:cubicBezTo>
                <a:cubicBezTo>
                  <a:pt x="543" y="1611"/>
                  <a:pt x="563" y="1589"/>
                  <a:pt x="581" y="1565"/>
                </a:cubicBezTo>
                <a:cubicBezTo>
                  <a:pt x="600" y="1542"/>
                  <a:pt x="616" y="1516"/>
                  <a:pt x="636" y="1487"/>
                </a:cubicBezTo>
                <a:cubicBezTo>
                  <a:pt x="655" y="1580"/>
                  <a:pt x="699" y="1653"/>
                  <a:pt x="785" y="1695"/>
                </a:cubicBezTo>
                <a:cubicBezTo>
                  <a:pt x="804" y="1678"/>
                  <a:pt x="809" y="1654"/>
                  <a:pt x="816" y="1632"/>
                </a:cubicBezTo>
                <a:cubicBezTo>
                  <a:pt x="835" y="1577"/>
                  <a:pt x="826" y="1522"/>
                  <a:pt x="808" y="1467"/>
                </a:cubicBezTo>
                <a:cubicBezTo>
                  <a:pt x="788" y="1406"/>
                  <a:pt x="752" y="1354"/>
                  <a:pt x="713" y="1301"/>
                </a:cubicBezTo>
                <a:cubicBezTo>
                  <a:pt x="741" y="1217"/>
                  <a:pt x="763" y="1129"/>
                  <a:pt x="769" y="1039"/>
                </a:cubicBezTo>
                <a:cubicBezTo>
                  <a:pt x="775" y="950"/>
                  <a:pt x="772" y="861"/>
                  <a:pt x="773" y="768"/>
                </a:cubicBezTo>
                <a:cubicBezTo>
                  <a:pt x="786" y="787"/>
                  <a:pt x="798" y="806"/>
                  <a:pt x="809" y="823"/>
                </a:cubicBezTo>
                <a:cubicBezTo>
                  <a:pt x="778" y="957"/>
                  <a:pt x="799" y="1075"/>
                  <a:pt x="903" y="1174"/>
                </a:cubicBezTo>
                <a:cubicBezTo>
                  <a:pt x="936" y="1140"/>
                  <a:pt x="950" y="1101"/>
                  <a:pt x="950" y="1058"/>
                </a:cubicBezTo>
                <a:cubicBezTo>
                  <a:pt x="949" y="1018"/>
                  <a:pt x="943" y="978"/>
                  <a:pt x="939" y="935"/>
                </a:cubicBezTo>
                <a:cubicBezTo>
                  <a:pt x="1011" y="985"/>
                  <a:pt x="1093" y="1003"/>
                  <a:pt x="1181" y="1016"/>
                </a:cubicBezTo>
                <a:cubicBezTo>
                  <a:pt x="1183" y="1021"/>
                  <a:pt x="1186" y="1027"/>
                  <a:pt x="1188" y="1032"/>
                </a:cubicBezTo>
                <a:cubicBezTo>
                  <a:pt x="1188" y="906"/>
                  <a:pt x="1188" y="906"/>
                  <a:pt x="1188" y="906"/>
                </a:cubicBezTo>
                <a:cubicBezTo>
                  <a:pt x="1185" y="895"/>
                  <a:pt x="1185" y="883"/>
                  <a:pt x="1188" y="871"/>
                </a:cubicBezTo>
                <a:cubicBezTo>
                  <a:pt x="1188" y="826"/>
                  <a:pt x="1188" y="826"/>
                  <a:pt x="1188" y="826"/>
                </a:cubicBezTo>
                <a:cubicBezTo>
                  <a:pt x="1164" y="869"/>
                  <a:pt x="1159" y="919"/>
                  <a:pt x="1172" y="974"/>
                </a:cubicBezTo>
                <a:close/>
                <a:moveTo>
                  <a:pt x="827" y="220"/>
                </a:moveTo>
                <a:cubicBezTo>
                  <a:pt x="823" y="242"/>
                  <a:pt x="823" y="242"/>
                  <a:pt x="790" y="245"/>
                </a:cubicBezTo>
                <a:cubicBezTo>
                  <a:pt x="804" y="221"/>
                  <a:pt x="804" y="221"/>
                  <a:pt x="827" y="220"/>
                </a:cubicBezTo>
                <a:close/>
                <a:moveTo>
                  <a:pt x="432" y="735"/>
                </a:moveTo>
                <a:cubicBezTo>
                  <a:pt x="446" y="701"/>
                  <a:pt x="469" y="674"/>
                  <a:pt x="506" y="646"/>
                </a:cubicBezTo>
                <a:cubicBezTo>
                  <a:pt x="531" y="628"/>
                  <a:pt x="556" y="612"/>
                  <a:pt x="587" y="609"/>
                </a:cubicBezTo>
                <a:cubicBezTo>
                  <a:pt x="611" y="607"/>
                  <a:pt x="623" y="612"/>
                  <a:pt x="638" y="630"/>
                </a:cubicBezTo>
                <a:cubicBezTo>
                  <a:pt x="602" y="658"/>
                  <a:pt x="548" y="655"/>
                  <a:pt x="515" y="701"/>
                </a:cubicBezTo>
                <a:cubicBezTo>
                  <a:pt x="533" y="693"/>
                  <a:pt x="545" y="688"/>
                  <a:pt x="559" y="682"/>
                </a:cubicBezTo>
                <a:cubicBezTo>
                  <a:pt x="533" y="745"/>
                  <a:pt x="494" y="762"/>
                  <a:pt x="432" y="735"/>
                </a:cubicBezTo>
                <a:close/>
                <a:moveTo>
                  <a:pt x="664" y="833"/>
                </a:moveTo>
                <a:cubicBezTo>
                  <a:pt x="654" y="848"/>
                  <a:pt x="642" y="862"/>
                  <a:pt x="632" y="878"/>
                </a:cubicBezTo>
                <a:cubicBezTo>
                  <a:pt x="594" y="935"/>
                  <a:pt x="535" y="958"/>
                  <a:pt x="469" y="974"/>
                </a:cubicBezTo>
                <a:cubicBezTo>
                  <a:pt x="471" y="948"/>
                  <a:pt x="470" y="924"/>
                  <a:pt x="474" y="901"/>
                </a:cubicBezTo>
                <a:cubicBezTo>
                  <a:pt x="487" y="817"/>
                  <a:pt x="529" y="749"/>
                  <a:pt x="594" y="695"/>
                </a:cubicBezTo>
                <a:cubicBezTo>
                  <a:pt x="609" y="682"/>
                  <a:pt x="631" y="677"/>
                  <a:pt x="653" y="690"/>
                </a:cubicBezTo>
                <a:cubicBezTo>
                  <a:pt x="632" y="740"/>
                  <a:pt x="613" y="789"/>
                  <a:pt x="577" y="840"/>
                </a:cubicBezTo>
                <a:cubicBezTo>
                  <a:pt x="589" y="831"/>
                  <a:pt x="597" y="828"/>
                  <a:pt x="600" y="823"/>
                </a:cubicBezTo>
                <a:cubicBezTo>
                  <a:pt x="626" y="783"/>
                  <a:pt x="650" y="743"/>
                  <a:pt x="677" y="700"/>
                </a:cubicBezTo>
                <a:cubicBezTo>
                  <a:pt x="680" y="707"/>
                  <a:pt x="684" y="713"/>
                  <a:pt x="685" y="719"/>
                </a:cubicBezTo>
                <a:cubicBezTo>
                  <a:pt x="691" y="759"/>
                  <a:pt x="686" y="798"/>
                  <a:pt x="664" y="833"/>
                </a:cubicBezTo>
                <a:close/>
                <a:moveTo>
                  <a:pt x="227" y="1218"/>
                </a:moveTo>
                <a:cubicBezTo>
                  <a:pt x="184" y="1233"/>
                  <a:pt x="141" y="1241"/>
                  <a:pt x="97" y="1218"/>
                </a:cubicBezTo>
                <a:cubicBezTo>
                  <a:pt x="72" y="1204"/>
                  <a:pt x="44" y="1196"/>
                  <a:pt x="19" y="1169"/>
                </a:cubicBezTo>
                <a:cubicBezTo>
                  <a:pt x="65" y="1154"/>
                  <a:pt x="100" y="1126"/>
                  <a:pt x="145" y="1118"/>
                </a:cubicBezTo>
                <a:cubicBezTo>
                  <a:pt x="189" y="1110"/>
                  <a:pt x="228" y="1112"/>
                  <a:pt x="262" y="1153"/>
                </a:cubicBezTo>
                <a:cubicBezTo>
                  <a:pt x="247" y="1158"/>
                  <a:pt x="236" y="1164"/>
                  <a:pt x="225" y="1166"/>
                </a:cubicBezTo>
                <a:cubicBezTo>
                  <a:pt x="214" y="1169"/>
                  <a:pt x="202" y="1169"/>
                  <a:pt x="190" y="1170"/>
                </a:cubicBezTo>
                <a:cubicBezTo>
                  <a:pt x="180" y="1171"/>
                  <a:pt x="169" y="1173"/>
                  <a:pt x="159" y="1174"/>
                </a:cubicBezTo>
                <a:cubicBezTo>
                  <a:pt x="196" y="1190"/>
                  <a:pt x="232" y="1183"/>
                  <a:pt x="270" y="1174"/>
                </a:cubicBezTo>
                <a:cubicBezTo>
                  <a:pt x="264" y="1201"/>
                  <a:pt x="247" y="1211"/>
                  <a:pt x="227" y="1218"/>
                </a:cubicBezTo>
                <a:close/>
                <a:moveTo>
                  <a:pt x="294" y="1105"/>
                </a:moveTo>
                <a:cubicBezTo>
                  <a:pt x="253" y="1083"/>
                  <a:pt x="221" y="1052"/>
                  <a:pt x="176" y="1043"/>
                </a:cubicBezTo>
                <a:cubicBezTo>
                  <a:pt x="200" y="1062"/>
                  <a:pt x="224" y="1081"/>
                  <a:pt x="253" y="1104"/>
                </a:cubicBezTo>
                <a:cubicBezTo>
                  <a:pt x="220" y="1100"/>
                  <a:pt x="193" y="1098"/>
                  <a:pt x="166" y="1094"/>
                </a:cubicBezTo>
                <a:cubicBezTo>
                  <a:pt x="163" y="1094"/>
                  <a:pt x="160" y="1091"/>
                  <a:pt x="158" y="1089"/>
                </a:cubicBezTo>
                <a:cubicBezTo>
                  <a:pt x="127" y="1060"/>
                  <a:pt x="105" y="1027"/>
                  <a:pt x="104" y="980"/>
                </a:cubicBezTo>
                <a:cubicBezTo>
                  <a:pt x="164" y="977"/>
                  <a:pt x="215" y="993"/>
                  <a:pt x="258" y="1030"/>
                </a:cubicBezTo>
                <a:cubicBezTo>
                  <a:pt x="279" y="1048"/>
                  <a:pt x="297" y="1070"/>
                  <a:pt x="294" y="1105"/>
                </a:cubicBezTo>
                <a:close/>
                <a:moveTo>
                  <a:pt x="414" y="1276"/>
                </a:moveTo>
                <a:cubicBezTo>
                  <a:pt x="398" y="1312"/>
                  <a:pt x="372" y="1338"/>
                  <a:pt x="341" y="1361"/>
                </a:cubicBezTo>
                <a:cubicBezTo>
                  <a:pt x="319" y="1378"/>
                  <a:pt x="296" y="1392"/>
                  <a:pt x="264" y="1394"/>
                </a:cubicBezTo>
                <a:cubicBezTo>
                  <a:pt x="266" y="1369"/>
                  <a:pt x="266" y="1347"/>
                  <a:pt x="270" y="1325"/>
                </a:cubicBezTo>
                <a:cubicBezTo>
                  <a:pt x="277" y="1283"/>
                  <a:pt x="297" y="1246"/>
                  <a:pt x="328" y="1216"/>
                </a:cubicBezTo>
                <a:cubicBezTo>
                  <a:pt x="345" y="1199"/>
                  <a:pt x="366" y="1187"/>
                  <a:pt x="396" y="1196"/>
                </a:cubicBezTo>
                <a:cubicBezTo>
                  <a:pt x="385" y="1234"/>
                  <a:pt x="350" y="1260"/>
                  <a:pt x="348" y="1299"/>
                </a:cubicBezTo>
                <a:cubicBezTo>
                  <a:pt x="368" y="1273"/>
                  <a:pt x="389" y="1247"/>
                  <a:pt x="412" y="1218"/>
                </a:cubicBezTo>
                <a:cubicBezTo>
                  <a:pt x="424" y="1242"/>
                  <a:pt x="421" y="1259"/>
                  <a:pt x="414" y="1276"/>
                </a:cubicBezTo>
                <a:close/>
                <a:moveTo>
                  <a:pt x="536" y="1112"/>
                </a:moveTo>
                <a:cubicBezTo>
                  <a:pt x="573" y="1085"/>
                  <a:pt x="606" y="1060"/>
                  <a:pt x="639" y="1035"/>
                </a:cubicBezTo>
                <a:cubicBezTo>
                  <a:pt x="615" y="1068"/>
                  <a:pt x="570" y="1101"/>
                  <a:pt x="536" y="1112"/>
                </a:cubicBezTo>
                <a:close/>
                <a:moveTo>
                  <a:pt x="233" y="1691"/>
                </a:moveTo>
                <a:cubicBezTo>
                  <a:pt x="217" y="1689"/>
                  <a:pt x="201" y="1683"/>
                  <a:pt x="191" y="1665"/>
                </a:cubicBezTo>
                <a:cubicBezTo>
                  <a:pt x="222" y="1646"/>
                  <a:pt x="251" y="1631"/>
                  <a:pt x="278" y="1611"/>
                </a:cubicBezTo>
                <a:cubicBezTo>
                  <a:pt x="300" y="1594"/>
                  <a:pt x="325" y="1586"/>
                  <a:pt x="351" y="1580"/>
                </a:cubicBezTo>
                <a:cubicBezTo>
                  <a:pt x="372" y="1575"/>
                  <a:pt x="392" y="1577"/>
                  <a:pt x="411" y="1594"/>
                </a:cubicBezTo>
                <a:cubicBezTo>
                  <a:pt x="389" y="1602"/>
                  <a:pt x="369" y="1609"/>
                  <a:pt x="350" y="1616"/>
                </a:cubicBezTo>
                <a:cubicBezTo>
                  <a:pt x="367" y="1617"/>
                  <a:pt x="382" y="1614"/>
                  <a:pt x="398" y="1613"/>
                </a:cubicBezTo>
                <a:cubicBezTo>
                  <a:pt x="413" y="1612"/>
                  <a:pt x="430" y="1609"/>
                  <a:pt x="442" y="1627"/>
                </a:cubicBezTo>
                <a:cubicBezTo>
                  <a:pt x="420" y="1634"/>
                  <a:pt x="399" y="1639"/>
                  <a:pt x="380" y="1646"/>
                </a:cubicBezTo>
                <a:cubicBezTo>
                  <a:pt x="359" y="1654"/>
                  <a:pt x="347" y="1678"/>
                  <a:pt x="321" y="1677"/>
                </a:cubicBezTo>
                <a:cubicBezTo>
                  <a:pt x="295" y="1704"/>
                  <a:pt x="263" y="1694"/>
                  <a:pt x="233" y="1691"/>
                </a:cubicBezTo>
                <a:close/>
                <a:moveTo>
                  <a:pt x="386" y="1825"/>
                </a:moveTo>
                <a:cubicBezTo>
                  <a:pt x="349" y="1843"/>
                  <a:pt x="311" y="1859"/>
                  <a:pt x="277" y="1888"/>
                </a:cubicBezTo>
                <a:cubicBezTo>
                  <a:pt x="280" y="1864"/>
                  <a:pt x="281" y="1839"/>
                  <a:pt x="286" y="1816"/>
                </a:cubicBezTo>
                <a:cubicBezTo>
                  <a:pt x="296" y="1773"/>
                  <a:pt x="312" y="1732"/>
                  <a:pt x="341" y="1697"/>
                </a:cubicBezTo>
                <a:cubicBezTo>
                  <a:pt x="375" y="1657"/>
                  <a:pt x="403" y="1649"/>
                  <a:pt x="447" y="1669"/>
                </a:cubicBezTo>
                <a:cubicBezTo>
                  <a:pt x="422" y="1694"/>
                  <a:pt x="393" y="1717"/>
                  <a:pt x="378" y="1751"/>
                </a:cubicBezTo>
                <a:cubicBezTo>
                  <a:pt x="407" y="1730"/>
                  <a:pt x="429" y="1700"/>
                  <a:pt x="463" y="1687"/>
                </a:cubicBezTo>
                <a:cubicBezTo>
                  <a:pt x="466" y="1692"/>
                  <a:pt x="467" y="1693"/>
                  <a:pt x="468" y="1695"/>
                </a:cubicBezTo>
                <a:cubicBezTo>
                  <a:pt x="469" y="1697"/>
                  <a:pt x="469" y="1699"/>
                  <a:pt x="469" y="1701"/>
                </a:cubicBezTo>
                <a:cubicBezTo>
                  <a:pt x="465" y="1758"/>
                  <a:pt x="438" y="1800"/>
                  <a:pt x="386" y="1825"/>
                </a:cubicBezTo>
                <a:close/>
                <a:moveTo>
                  <a:pt x="563" y="1732"/>
                </a:moveTo>
                <a:cubicBezTo>
                  <a:pt x="573" y="1784"/>
                  <a:pt x="568" y="1835"/>
                  <a:pt x="549" y="1884"/>
                </a:cubicBezTo>
                <a:cubicBezTo>
                  <a:pt x="547" y="1890"/>
                  <a:pt x="541" y="1896"/>
                  <a:pt x="538" y="1899"/>
                </a:cubicBezTo>
                <a:cubicBezTo>
                  <a:pt x="520" y="1879"/>
                  <a:pt x="504" y="1860"/>
                  <a:pt x="487" y="1842"/>
                </a:cubicBezTo>
                <a:cubicBezTo>
                  <a:pt x="471" y="1826"/>
                  <a:pt x="460" y="1809"/>
                  <a:pt x="458" y="1790"/>
                </a:cubicBezTo>
                <a:cubicBezTo>
                  <a:pt x="471" y="1769"/>
                  <a:pt x="482" y="1751"/>
                  <a:pt x="494" y="1730"/>
                </a:cubicBezTo>
                <a:cubicBezTo>
                  <a:pt x="503" y="1752"/>
                  <a:pt x="510" y="1772"/>
                  <a:pt x="518" y="1791"/>
                </a:cubicBezTo>
                <a:cubicBezTo>
                  <a:pt x="518" y="1758"/>
                  <a:pt x="504" y="1727"/>
                  <a:pt x="517" y="1694"/>
                </a:cubicBezTo>
                <a:cubicBezTo>
                  <a:pt x="547" y="1699"/>
                  <a:pt x="558" y="1707"/>
                  <a:pt x="563" y="1732"/>
                </a:cubicBezTo>
                <a:close/>
                <a:moveTo>
                  <a:pt x="537" y="1590"/>
                </a:moveTo>
                <a:cubicBezTo>
                  <a:pt x="578" y="1505"/>
                  <a:pt x="602" y="1470"/>
                  <a:pt x="627" y="1456"/>
                </a:cubicBezTo>
                <a:cubicBezTo>
                  <a:pt x="607" y="1510"/>
                  <a:pt x="575" y="1552"/>
                  <a:pt x="537" y="1590"/>
                </a:cubicBezTo>
                <a:close/>
                <a:moveTo>
                  <a:pt x="588" y="1454"/>
                </a:moveTo>
                <a:cubicBezTo>
                  <a:pt x="574" y="1460"/>
                  <a:pt x="560" y="1467"/>
                  <a:pt x="545" y="1468"/>
                </a:cubicBezTo>
                <a:cubicBezTo>
                  <a:pt x="510" y="1473"/>
                  <a:pt x="475" y="1471"/>
                  <a:pt x="443" y="1450"/>
                </a:cubicBezTo>
                <a:cubicBezTo>
                  <a:pt x="461" y="1372"/>
                  <a:pt x="589" y="1301"/>
                  <a:pt x="638" y="1340"/>
                </a:cubicBezTo>
                <a:cubicBezTo>
                  <a:pt x="614" y="1381"/>
                  <a:pt x="569" y="1395"/>
                  <a:pt x="529" y="1423"/>
                </a:cubicBezTo>
                <a:cubicBezTo>
                  <a:pt x="575" y="1418"/>
                  <a:pt x="605" y="1389"/>
                  <a:pt x="642" y="1370"/>
                </a:cubicBezTo>
                <a:cubicBezTo>
                  <a:pt x="642" y="1414"/>
                  <a:pt x="622" y="1439"/>
                  <a:pt x="588" y="1454"/>
                </a:cubicBezTo>
                <a:close/>
                <a:moveTo>
                  <a:pt x="786" y="1460"/>
                </a:moveTo>
                <a:cubicBezTo>
                  <a:pt x="821" y="1530"/>
                  <a:pt x="818" y="1601"/>
                  <a:pt x="781" y="1672"/>
                </a:cubicBezTo>
                <a:cubicBezTo>
                  <a:pt x="697" y="1634"/>
                  <a:pt x="647" y="1532"/>
                  <a:pt x="653" y="1449"/>
                </a:cubicBezTo>
                <a:cubicBezTo>
                  <a:pt x="655" y="1429"/>
                  <a:pt x="662" y="1408"/>
                  <a:pt x="682" y="1393"/>
                </a:cubicBezTo>
                <a:cubicBezTo>
                  <a:pt x="696" y="1428"/>
                  <a:pt x="710" y="1461"/>
                  <a:pt x="723" y="1493"/>
                </a:cubicBezTo>
                <a:cubicBezTo>
                  <a:pt x="725" y="1492"/>
                  <a:pt x="727" y="1492"/>
                  <a:pt x="729" y="1491"/>
                </a:cubicBezTo>
                <a:cubicBezTo>
                  <a:pt x="721" y="1457"/>
                  <a:pt x="713" y="1422"/>
                  <a:pt x="704" y="1387"/>
                </a:cubicBezTo>
                <a:cubicBezTo>
                  <a:pt x="732" y="1387"/>
                  <a:pt x="760" y="1408"/>
                  <a:pt x="786" y="1460"/>
                </a:cubicBezTo>
                <a:close/>
                <a:moveTo>
                  <a:pt x="966" y="721"/>
                </a:moveTo>
                <a:cubicBezTo>
                  <a:pt x="1019" y="706"/>
                  <a:pt x="1068" y="725"/>
                  <a:pt x="1115" y="748"/>
                </a:cubicBezTo>
                <a:cubicBezTo>
                  <a:pt x="1073" y="819"/>
                  <a:pt x="974" y="867"/>
                  <a:pt x="919" y="845"/>
                </a:cubicBezTo>
                <a:cubicBezTo>
                  <a:pt x="912" y="836"/>
                  <a:pt x="904" y="828"/>
                  <a:pt x="896" y="818"/>
                </a:cubicBezTo>
                <a:cubicBezTo>
                  <a:pt x="931" y="793"/>
                  <a:pt x="972" y="788"/>
                  <a:pt x="1012" y="773"/>
                </a:cubicBezTo>
                <a:cubicBezTo>
                  <a:pt x="977" y="768"/>
                  <a:pt x="937" y="775"/>
                  <a:pt x="894" y="795"/>
                </a:cubicBezTo>
                <a:cubicBezTo>
                  <a:pt x="909" y="755"/>
                  <a:pt x="931" y="731"/>
                  <a:pt x="966" y="721"/>
                </a:cubicBezTo>
                <a:close/>
                <a:moveTo>
                  <a:pt x="752" y="668"/>
                </a:moveTo>
                <a:cubicBezTo>
                  <a:pt x="748" y="675"/>
                  <a:pt x="745" y="682"/>
                  <a:pt x="746" y="688"/>
                </a:cubicBezTo>
                <a:cubicBezTo>
                  <a:pt x="749" y="762"/>
                  <a:pt x="752" y="836"/>
                  <a:pt x="756" y="909"/>
                </a:cubicBezTo>
                <a:cubicBezTo>
                  <a:pt x="761" y="981"/>
                  <a:pt x="754" y="1051"/>
                  <a:pt x="743" y="1121"/>
                </a:cubicBezTo>
                <a:cubicBezTo>
                  <a:pt x="740" y="1134"/>
                  <a:pt x="736" y="1148"/>
                  <a:pt x="733" y="1161"/>
                </a:cubicBezTo>
                <a:cubicBezTo>
                  <a:pt x="731" y="1132"/>
                  <a:pt x="736" y="1105"/>
                  <a:pt x="738" y="1077"/>
                </a:cubicBezTo>
                <a:cubicBezTo>
                  <a:pt x="744" y="983"/>
                  <a:pt x="742" y="889"/>
                  <a:pt x="737" y="795"/>
                </a:cubicBezTo>
                <a:cubicBezTo>
                  <a:pt x="732" y="718"/>
                  <a:pt x="726" y="640"/>
                  <a:pt x="720" y="563"/>
                </a:cubicBezTo>
                <a:cubicBezTo>
                  <a:pt x="715" y="490"/>
                  <a:pt x="724" y="418"/>
                  <a:pt x="742" y="347"/>
                </a:cubicBezTo>
                <a:cubicBezTo>
                  <a:pt x="748" y="323"/>
                  <a:pt x="759" y="301"/>
                  <a:pt x="768" y="278"/>
                </a:cubicBezTo>
                <a:cubicBezTo>
                  <a:pt x="788" y="284"/>
                  <a:pt x="787" y="298"/>
                  <a:pt x="786" y="310"/>
                </a:cubicBezTo>
                <a:cubicBezTo>
                  <a:pt x="785" y="324"/>
                  <a:pt x="783" y="338"/>
                  <a:pt x="779" y="351"/>
                </a:cubicBezTo>
                <a:cubicBezTo>
                  <a:pt x="767" y="390"/>
                  <a:pt x="779" y="437"/>
                  <a:pt x="732" y="467"/>
                </a:cubicBezTo>
                <a:cubicBezTo>
                  <a:pt x="752" y="470"/>
                  <a:pt x="756" y="479"/>
                  <a:pt x="753" y="492"/>
                </a:cubicBezTo>
                <a:cubicBezTo>
                  <a:pt x="750" y="504"/>
                  <a:pt x="750" y="516"/>
                  <a:pt x="746" y="527"/>
                </a:cubicBezTo>
                <a:cubicBezTo>
                  <a:pt x="739" y="544"/>
                  <a:pt x="741" y="558"/>
                  <a:pt x="755" y="571"/>
                </a:cubicBezTo>
                <a:cubicBezTo>
                  <a:pt x="735" y="599"/>
                  <a:pt x="746" y="625"/>
                  <a:pt x="758" y="651"/>
                </a:cubicBezTo>
                <a:cubicBezTo>
                  <a:pt x="779" y="696"/>
                  <a:pt x="796" y="742"/>
                  <a:pt x="825" y="783"/>
                </a:cubicBezTo>
                <a:cubicBezTo>
                  <a:pt x="833" y="793"/>
                  <a:pt x="834" y="801"/>
                  <a:pt x="821" y="808"/>
                </a:cubicBezTo>
                <a:cubicBezTo>
                  <a:pt x="782" y="769"/>
                  <a:pt x="778" y="713"/>
                  <a:pt x="752" y="668"/>
                </a:cubicBezTo>
                <a:close/>
                <a:moveTo>
                  <a:pt x="904" y="1151"/>
                </a:moveTo>
                <a:cubicBezTo>
                  <a:pt x="900" y="1148"/>
                  <a:pt x="895" y="1145"/>
                  <a:pt x="892" y="1142"/>
                </a:cubicBezTo>
                <a:cubicBezTo>
                  <a:pt x="886" y="1135"/>
                  <a:pt x="880" y="1129"/>
                  <a:pt x="874" y="1122"/>
                </a:cubicBezTo>
                <a:cubicBezTo>
                  <a:pt x="829" y="1064"/>
                  <a:pt x="815" y="998"/>
                  <a:pt x="823" y="926"/>
                </a:cubicBezTo>
                <a:cubicBezTo>
                  <a:pt x="824" y="916"/>
                  <a:pt x="830" y="906"/>
                  <a:pt x="835" y="897"/>
                </a:cubicBezTo>
                <a:cubicBezTo>
                  <a:pt x="837" y="897"/>
                  <a:pt x="839" y="898"/>
                  <a:pt x="841" y="898"/>
                </a:cubicBezTo>
                <a:cubicBezTo>
                  <a:pt x="854" y="943"/>
                  <a:pt x="867" y="987"/>
                  <a:pt x="881" y="1032"/>
                </a:cubicBezTo>
                <a:cubicBezTo>
                  <a:pt x="885" y="979"/>
                  <a:pt x="857" y="932"/>
                  <a:pt x="861" y="876"/>
                </a:cubicBezTo>
                <a:cubicBezTo>
                  <a:pt x="941" y="925"/>
                  <a:pt x="958" y="1084"/>
                  <a:pt x="904" y="1151"/>
                </a:cubicBezTo>
                <a:close/>
                <a:moveTo>
                  <a:pt x="911" y="881"/>
                </a:moveTo>
                <a:cubicBezTo>
                  <a:pt x="947" y="902"/>
                  <a:pt x="982" y="927"/>
                  <a:pt x="1020" y="945"/>
                </a:cubicBezTo>
                <a:cubicBezTo>
                  <a:pt x="1058" y="962"/>
                  <a:pt x="1099" y="974"/>
                  <a:pt x="1143" y="990"/>
                </a:cubicBezTo>
                <a:cubicBezTo>
                  <a:pt x="1065" y="987"/>
                  <a:pt x="932" y="931"/>
                  <a:pt x="911" y="881"/>
                </a:cubicBezTo>
                <a:close/>
                <a:moveTo>
                  <a:pt x="756" y="413"/>
                </a:moveTo>
                <a:cubicBezTo>
                  <a:pt x="764" y="398"/>
                  <a:pt x="771" y="384"/>
                  <a:pt x="749" y="373"/>
                </a:cubicBezTo>
                <a:cubicBezTo>
                  <a:pt x="744" y="388"/>
                  <a:pt x="740" y="401"/>
                  <a:pt x="756" y="413"/>
                </a:cubicBezTo>
                <a:close/>
                <a:moveTo>
                  <a:pt x="1143" y="14"/>
                </a:moveTo>
                <a:cubicBezTo>
                  <a:pt x="1141" y="10"/>
                  <a:pt x="1139" y="5"/>
                  <a:pt x="1137" y="0"/>
                </a:cubicBezTo>
                <a:cubicBezTo>
                  <a:pt x="1114" y="0"/>
                  <a:pt x="1114" y="0"/>
                  <a:pt x="1114" y="0"/>
                </a:cubicBezTo>
                <a:cubicBezTo>
                  <a:pt x="1121" y="27"/>
                  <a:pt x="1116" y="70"/>
                  <a:pt x="1097" y="152"/>
                </a:cubicBezTo>
                <a:cubicBezTo>
                  <a:pt x="1092" y="102"/>
                  <a:pt x="1093" y="52"/>
                  <a:pt x="1108" y="0"/>
                </a:cubicBezTo>
                <a:cubicBezTo>
                  <a:pt x="1069" y="0"/>
                  <a:pt x="1069" y="0"/>
                  <a:pt x="1069" y="0"/>
                </a:cubicBezTo>
                <a:cubicBezTo>
                  <a:pt x="1016" y="52"/>
                  <a:pt x="931" y="82"/>
                  <a:pt x="855" y="63"/>
                </a:cubicBezTo>
                <a:cubicBezTo>
                  <a:pt x="860" y="40"/>
                  <a:pt x="867" y="19"/>
                  <a:pt x="876" y="0"/>
                </a:cubicBezTo>
                <a:cubicBezTo>
                  <a:pt x="857" y="0"/>
                  <a:pt x="857" y="0"/>
                  <a:pt x="857" y="0"/>
                </a:cubicBezTo>
                <a:cubicBezTo>
                  <a:pt x="856" y="3"/>
                  <a:pt x="855" y="6"/>
                  <a:pt x="854" y="10"/>
                </a:cubicBezTo>
                <a:cubicBezTo>
                  <a:pt x="846" y="31"/>
                  <a:pt x="834" y="53"/>
                  <a:pt x="838" y="78"/>
                </a:cubicBezTo>
                <a:cubicBezTo>
                  <a:pt x="932" y="99"/>
                  <a:pt x="1011" y="70"/>
                  <a:pt x="1084" y="10"/>
                </a:cubicBezTo>
                <a:cubicBezTo>
                  <a:pt x="1082" y="45"/>
                  <a:pt x="1079" y="75"/>
                  <a:pt x="1078" y="105"/>
                </a:cubicBezTo>
                <a:cubicBezTo>
                  <a:pt x="1077" y="135"/>
                  <a:pt x="1079" y="165"/>
                  <a:pt x="1080" y="198"/>
                </a:cubicBezTo>
                <a:cubicBezTo>
                  <a:pt x="1018" y="192"/>
                  <a:pt x="974" y="224"/>
                  <a:pt x="941" y="270"/>
                </a:cubicBezTo>
                <a:cubicBezTo>
                  <a:pt x="908" y="314"/>
                  <a:pt x="874" y="360"/>
                  <a:pt x="889" y="418"/>
                </a:cubicBezTo>
                <a:cubicBezTo>
                  <a:pt x="914" y="412"/>
                  <a:pt x="938" y="405"/>
                  <a:pt x="962" y="400"/>
                </a:cubicBezTo>
                <a:cubicBezTo>
                  <a:pt x="985" y="394"/>
                  <a:pt x="1009" y="390"/>
                  <a:pt x="1030" y="386"/>
                </a:cubicBezTo>
                <a:cubicBezTo>
                  <a:pt x="1043" y="414"/>
                  <a:pt x="1057" y="442"/>
                  <a:pt x="1067" y="471"/>
                </a:cubicBezTo>
                <a:cubicBezTo>
                  <a:pt x="1081" y="506"/>
                  <a:pt x="1098" y="540"/>
                  <a:pt x="1093" y="579"/>
                </a:cubicBezTo>
                <a:cubicBezTo>
                  <a:pt x="1093" y="583"/>
                  <a:pt x="1096" y="586"/>
                  <a:pt x="1099" y="593"/>
                </a:cubicBezTo>
                <a:cubicBezTo>
                  <a:pt x="1140" y="543"/>
                  <a:pt x="1171" y="491"/>
                  <a:pt x="1188" y="432"/>
                </a:cubicBezTo>
                <a:cubicBezTo>
                  <a:pt x="1188" y="304"/>
                  <a:pt x="1188" y="304"/>
                  <a:pt x="1188" y="304"/>
                </a:cubicBezTo>
                <a:cubicBezTo>
                  <a:pt x="1187" y="301"/>
                  <a:pt x="1186" y="297"/>
                  <a:pt x="1184" y="295"/>
                </a:cubicBezTo>
                <a:cubicBezTo>
                  <a:pt x="1173" y="277"/>
                  <a:pt x="1161" y="260"/>
                  <a:pt x="1148" y="241"/>
                </a:cubicBezTo>
                <a:cubicBezTo>
                  <a:pt x="1167" y="235"/>
                  <a:pt x="1178" y="246"/>
                  <a:pt x="1188" y="256"/>
                </a:cubicBezTo>
                <a:cubicBezTo>
                  <a:pt x="1188" y="179"/>
                  <a:pt x="1188" y="179"/>
                  <a:pt x="1188" y="179"/>
                </a:cubicBezTo>
                <a:cubicBezTo>
                  <a:pt x="1179" y="177"/>
                  <a:pt x="1170" y="177"/>
                  <a:pt x="1160" y="178"/>
                </a:cubicBezTo>
                <a:cubicBezTo>
                  <a:pt x="1146" y="180"/>
                  <a:pt x="1133" y="187"/>
                  <a:pt x="1116" y="192"/>
                </a:cubicBezTo>
                <a:cubicBezTo>
                  <a:pt x="1119" y="139"/>
                  <a:pt x="1120" y="90"/>
                  <a:pt x="1133" y="41"/>
                </a:cubicBezTo>
                <a:cubicBezTo>
                  <a:pt x="1151" y="58"/>
                  <a:pt x="1166" y="75"/>
                  <a:pt x="1184" y="88"/>
                </a:cubicBezTo>
                <a:cubicBezTo>
                  <a:pt x="1186" y="89"/>
                  <a:pt x="1187" y="90"/>
                  <a:pt x="1188" y="91"/>
                </a:cubicBezTo>
                <a:cubicBezTo>
                  <a:pt x="1188" y="72"/>
                  <a:pt x="1188" y="72"/>
                  <a:pt x="1188" y="72"/>
                </a:cubicBezTo>
                <a:cubicBezTo>
                  <a:pt x="1181" y="66"/>
                  <a:pt x="1174" y="59"/>
                  <a:pt x="1167" y="52"/>
                </a:cubicBezTo>
                <a:cubicBezTo>
                  <a:pt x="1157" y="42"/>
                  <a:pt x="1150" y="28"/>
                  <a:pt x="1143" y="14"/>
                </a:cubicBezTo>
                <a:close/>
                <a:moveTo>
                  <a:pt x="1042" y="288"/>
                </a:moveTo>
                <a:cubicBezTo>
                  <a:pt x="1039" y="312"/>
                  <a:pt x="1036" y="333"/>
                  <a:pt x="1033" y="357"/>
                </a:cubicBezTo>
                <a:cubicBezTo>
                  <a:pt x="1019" y="371"/>
                  <a:pt x="1000" y="377"/>
                  <a:pt x="978" y="380"/>
                </a:cubicBezTo>
                <a:cubicBezTo>
                  <a:pt x="953" y="383"/>
                  <a:pt x="928" y="387"/>
                  <a:pt x="902" y="392"/>
                </a:cubicBezTo>
                <a:cubicBezTo>
                  <a:pt x="902" y="387"/>
                  <a:pt x="901" y="380"/>
                  <a:pt x="903" y="373"/>
                </a:cubicBezTo>
                <a:cubicBezTo>
                  <a:pt x="919" y="323"/>
                  <a:pt x="947" y="281"/>
                  <a:pt x="987" y="247"/>
                </a:cubicBezTo>
                <a:cubicBezTo>
                  <a:pt x="1007" y="230"/>
                  <a:pt x="1021" y="230"/>
                  <a:pt x="1047" y="246"/>
                </a:cubicBezTo>
                <a:cubicBezTo>
                  <a:pt x="1037" y="279"/>
                  <a:pt x="1006" y="295"/>
                  <a:pt x="986" y="321"/>
                </a:cubicBezTo>
                <a:cubicBezTo>
                  <a:pt x="1004" y="310"/>
                  <a:pt x="1022" y="300"/>
                  <a:pt x="1042" y="288"/>
                </a:cubicBezTo>
                <a:close/>
                <a:moveTo>
                  <a:pt x="1117" y="270"/>
                </a:moveTo>
                <a:cubicBezTo>
                  <a:pt x="1164" y="282"/>
                  <a:pt x="1181" y="306"/>
                  <a:pt x="1182" y="359"/>
                </a:cubicBezTo>
                <a:cubicBezTo>
                  <a:pt x="1183" y="404"/>
                  <a:pt x="1170" y="446"/>
                  <a:pt x="1150" y="485"/>
                </a:cubicBezTo>
                <a:cubicBezTo>
                  <a:pt x="1140" y="507"/>
                  <a:pt x="1125" y="527"/>
                  <a:pt x="1112" y="547"/>
                </a:cubicBezTo>
                <a:cubicBezTo>
                  <a:pt x="1104" y="503"/>
                  <a:pt x="1084" y="467"/>
                  <a:pt x="1067" y="430"/>
                </a:cubicBezTo>
                <a:cubicBezTo>
                  <a:pt x="1042" y="378"/>
                  <a:pt x="1048" y="329"/>
                  <a:pt x="1080" y="281"/>
                </a:cubicBezTo>
                <a:cubicBezTo>
                  <a:pt x="1081" y="280"/>
                  <a:pt x="1083" y="278"/>
                  <a:pt x="1085" y="277"/>
                </a:cubicBezTo>
                <a:cubicBezTo>
                  <a:pt x="1086" y="276"/>
                  <a:pt x="1089" y="276"/>
                  <a:pt x="1093" y="274"/>
                </a:cubicBezTo>
                <a:cubicBezTo>
                  <a:pt x="1111" y="306"/>
                  <a:pt x="1111" y="342"/>
                  <a:pt x="1120" y="377"/>
                </a:cubicBezTo>
                <a:cubicBezTo>
                  <a:pt x="1129" y="341"/>
                  <a:pt x="1121" y="306"/>
                  <a:pt x="1117" y="270"/>
                </a:cubicBezTo>
                <a:close/>
                <a:moveTo>
                  <a:pt x="1055" y="1164"/>
                </a:moveTo>
                <a:cubicBezTo>
                  <a:pt x="1049" y="1162"/>
                  <a:pt x="1043" y="1165"/>
                  <a:pt x="1033" y="1166"/>
                </a:cubicBezTo>
                <a:cubicBezTo>
                  <a:pt x="1035" y="1216"/>
                  <a:pt x="1037" y="1265"/>
                  <a:pt x="1040" y="1317"/>
                </a:cubicBezTo>
                <a:cubicBezTo>
                  <a:pt x="1021" y="1314"/>
                  <a:pt x="1003" y="1310"/>
                  <a:pt x="984" y="1309"/>
                </a:cubicBezTo>
                <a:cubicBezTo>
                  <a:pt x="952" y="1308"/>
                  <a:pt x="920" y="1310"/>
                  <a:pt x="900" y="1341"/>
                </a:cubicBezTo>
                <a:cubicBezTo>
                  <a:pt x="961" y="1472"/>
                  <a:pt x="1090" y="1509"/>
                  <a:pt x="1175" y="1469"/>
                </a:cubicBezTo>
                <a:cubicBezTo>
                  <a:pt x="1180" y="1479"/>
                  <a:pt x="1185" y="1489"/>
                  <a:pt x="1188" y="1500"/>
                </a:cubicBezTo>
                <a:cubicBezTo>
                  <a:pt x="1188" y="1279"/>
                  <a:pt x="1188" y="1279"/>
                  <a:pt x="1188" y="1279"/>
                </a:cubicBezTo>
                <a:cubicBezTo>
                  <a:pt x="1184" y="1266"/>
                  <a:pt x="1178" y="1254"/>
                  <a:pt x="1169" y="1243"/>
                </a:cubicBezTo>
                <a:cubicBezTo>
                  <a:pt x="1139" y="1206"/>
                  <a:pt x="1101" y="1179"/>
                  <a:pt x="1055" y="1164"/>
                </a:cubicBezTo>
                <a:close/>
                <a:moveTo>
                  <a:pt x="1033" y="1455"/>
                </a:moveTo>
                <a:cubicBezTo>
                  <a:pt x="980" y="1433"/>
                  <a:pt x="943" y="1395"/>
                  <a:pt x="918" y="1339"/>
                </a:cubicBezTo>
                <a:cubicBezTo>
                  <a:pt x="962" y="1319"/>
                  <a:pt x="1001" y="1324"/>
                  <a:pt x="1041" y="1338"/>
                </a:cubicBezTo>
                <a:cubicBezTo>
                  <a:pt x="1043" y="1340"/>
                  <a:pt x="1047" y="1341"/>
                  <a:pt x="1049" y="1343"/>
                </a:cubicBezTo>
                <a:cubicBezTo>
                  <a:pt x="1064" y="1366"/>
                  <a:pt x="1078" y="1389"/>
                  <a:pt x="1096" y="1418"/>
                </a:cubicBezTo>
                <a:cubicBezTo>
                  <a:pt x="1063" y="1402"/>
                  <a:pt x="1035" y="1389"/>
                  <a:pt x="1008" y="1376"/>
                </a:cubicBezTo>
                <a:cubicBezTo>
                  <a:pt x="1035" y="1412"/>
                  <a:pt x="1078" y="1426"/>
                  <a:pt x="1115" y="1453"/>
                </a:cubicBezTo>
                <a:cubicBezTo>
                  <a:pt x="1085" y="1471"/>
                  <a:pt x="1058" y="1465"/>
                  <a:pt x="1033" y="1455"/>
                </a:cubicBezTo>
                <a:close/>
                <a:moveTo>
                  <a:pt x="1166" y="1401"/>
                </a:moveTo>
                <a:cubicBezTo>
                  <a:pt x="1157" y="1363"/>
                  <a:pt x="1147" y="1328"/>
                  <a:pt x="1117" y="1302"/>
                </a:cubicBezTo>
                <a:cubicBezTo>
                  <a:pt x="1121" y="1312"/>
                  <a:pt x="1124" y="1322"/>
                  <a:pt x="1127" y="1331"/>
                </a:cubicBezTo>
                <a:cubicBezTo>
                  <a:pt x="1132" y="1342"/>
                  <a:pt x="1137" y="1353"/>
                  <a:pt x="1139" y="1365"/>
                </a:cubicBezTo>
                <a:cubicBezTo>
                  <a:pt x="1142" y="1376"/>
                  <a:pt x="1142" y="1388"/>
                  <a:pt x="1144" y="1403"/>
                </a:cubicBezTo>
                <a:cubicBezTo>
                  <a:pt x="1092" y="1391"/>
                  <a:pt x="1073" y="1357"/>
                  <a:pt x="1061" y="1315"/>
                </a:cubicBezTo>
                <a:cubicBezTo>
                  <a:pt x="1047" y="1271"/>
                  <a:pt x="1057" y="1226"/>
                  <a:pt x="1050" y="1179"/>
                </a:cubicBezTo>
                <a:cubicBezTo>
                  <a:pt x="1085" y="1189"/>
                  <a:pt x="1105" y="1210"/>
                  <a:pt x="1128" y="1227"/>
                </a:cubicBezTo>
                <a:cubicBezTo>
                  <a:pt x="1169" y="1255"/>
                  <a:pt x="1181" y="1298"/>
                  <a:pt x="1187" y="1344"/>
                </a:cubicBezTo>
                <a:cubicBezTo>
                  <a:pt x="1189" y="1364"/>
                  <a:pt x="1188" y="1384"/>
                  <a:pt x="1166" y="1401"/>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3E0277FD-7DE6-41D4-930D-AC99F5AFE54E}" type="datetime1">
              <a:rPr lang="en-US" smtClean="0"/>
              <a:t>9/7/2022</a:t>
            </a:fld>
            <a:endParaRPr lang="en-US"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29257596"/>
      </p:ext>
    </p:extLst>
  </p:cSld>
  <p:clrMapOvr>
    <a:masterClrMapping/>
  </p:clrMapOvr>
  <p:extLst>
    <p:ext uri="{DCECCB84-F9BA-43D5-87BE-67443E8EF086}">
      <p15:sldGuideLst xmlns:p15="http://schemas.microsoft.com/office/powerpoint/2012/main">
        <p15:guide id="2" pos="7200" userDrawn="1">
          <p15:clr>
            <a:srgbClr val="FBAE40"/>
          </p15:clr>
        </p15:guide>
        <p15:guide id="3" pos="540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Freeform 5"/>
          <p:cNvSpPr>
            <a:spLocks noEditPoints="1"/>
          </p:cNvSpPr>
          <p:nvPr/>
        </p:nvSpPr>
        <p:spPr bwMode="auto">
          <a:xfrm>
            <a:off x="8411377" y="0"/>
            <a:ext cx="3780623" cy="6858000"/>
          </a:xfrm>
          <a:custGeom>
            <a:avLst/>
            <a:gdLst/>
            <a:ahLst/>
            <a:cxnLst/>
            <a:rect l="0" t="0" r="r" b="b"/>
            <a:pathLst>
              <a:path w="1189" h="2160">
                <a:moveTo>
                  <a:pt x="1000" y="1982"/>
                </a:moveTo>
                <a:cubicBezTo>
                  <a:pt x="1033" y="1946"/>
                  <a:pt x="1054" y="1904"/>
                  <a:pt x="1077" y="1863"/>
                </a:cubicBezTo>
                <a:cubicBezTo>
                  <a:pt x="1113" y="1797"/>
                  <a:pt x="1109" y="1731"/>
                  <a:pt x="1090" y="1663"/>
                </a:cubicBezTo>
                <a:cubicBezTo>
                  <a:pt x="1088" y="1658"/>
                  <a:pt x="1083" y="1654"/>
                  <a:pt x="1079" y="1649"/>
                </a:cubicBezTo>
                <a:cubicBezTo>
                  <a:pt x="1010" y="1686"/>
                  <a:pt x="950" y="1730"/>
                  <a:pt x="908" y="1797"/>
                </a:cubicBezTo>
                <a:cubicBezTo>
                  <a:pt x="887" y="1768"/>
                  <a:pt x="876" y="1734"/>
                  <a:pt x="839" y="1720"/>
                </a:cubicBezTo>
                <a:cubicBezTo>
                  <a:pt x="827" y="1741"/>
                  <a:pt x="812" y="1760"/>
                  <a:pt x="804" y="1781"/>
                </a:cubicBezTo>
                <a:cubicBezTo>
                  <a:pt x="793" y="1811"/>
                  <a:pt x="782" y="1843"/>
                  <a:pt x="780" y="1875"/>
                </a:cubicBezTo>
                <a:cubicBezTo>
                  <a:pt x="777" y="1933"/>
                  <a:pt x="787" y="1988"/>
                  <a:pt x="835" y="2029"/>
                </a:cubicBezTo>
                <a:cubicBezTo>
                  <a:pt x="840" y="2033"/>
                  <a:pt x="843" y="2038"/>
                  <a:pt x="849" y="2044"/>
                </a:cubicBezTo>
                <a:cubicBezTo>
                  <a:pt x="837" y="2050"/>
                  <a:pt x="828" y="2056"/>
                  <a:pt x="819" y="2060"/>
                </a:cubicBezTo>
                <a:cubicBezTo>
                  <a:pt x="758" y="2086"/>
                  <a:pt x="702" y="2119"/>
                  <a:pt x="652" y="2160"/>
                </a:cubicBezTo>
                <a:cubicBezTo>
                  <a:pt x="677" y="2160"/>
                  <a:pt x="677" y="2160"/>
                  <a:pt x="677" y="2160"/>
                </a:cubicBezTo>
                <a:cubicBezTo>
                  <a:pt x="722" y="2127"/>
                  <a:pt x="769" y="2098"/>
                  <a:pt x="821" y="2077"/>
                </a:cubicBezTo>
                <a:cubicBezTo>
                  <a:pt x="892" y="2047"/>
                  <a:pt x="964" y="2019"/>
                  <a:pt x="1035" y="1988"/>
                </a:cubicBezTo>
                <a:cubicBezTo>
                  <a:pt x="1087" y="1966"/>
                  <a:pt x="1138" y="1942"/>
                  <a:pt x="1188" y="1917"/>
                </a:cubicBezTo>
                <a:cubicBezTo>
                  <a:pt x="1188" y="1788"/>
                  <a:pt x="1188" y="1788"/>
                  <a:pt x="1188" y="1788"/>
                </a:cubicBezTo>
                <a:cubicBezTo>
                  <a:pt x="1187" y="1793"/>
                  <a:pt x="1185" y="1798"/>
                  <a:pt x="1184" y="1804"/>
                </a:cubicBezTo>
                <a:cubicBezTo>
                  <a:pt x="1155" y="1896"/>
                  <a:pt x="1087" y="1949"/>
                  <a:pt x="1000" y="1982"/>
                </a:cubicBezTo>
                <a:close/>
                <a:moveTo>
                  <a:pt x="853" y="1831"/>
                </a:moveTo>
                <a:cubicBezTo>
                  <a:pt x="826" y="1881"/>
                  <a:pt x="853" y="1928"/>
                  <a:pt x="844" y="1973"/>
                </a:cubicBezTo>
                <a:cubicBezTo>
                  <a:pt x="821" y="1968"/>
                  <a:pt x="811" y="1960"/>
                  <a:pt x="802" y="1937"/>
                </a:cubicBezTo>
                <a:cubicBezTo>
                  <a:pt x="791" y="1908"/>
                  <a:pt x="794" y="1878"/>
                  <a:pt x="800" y="1848"/>
                </a:cubicBezTo>
                <a:cubicBezTo>
                  <a:pt x="808" y="1802"/>
                  <a:pt x="822" y="1769"/>
                  <a:pt x="846" y="1742"/>
                </a:cubicBezTo>
                <a:cubicBezTo>
                  <a:pt x="898" y="1786"/>
                  <a:pt x="900" y="1828"/>
                  <a:pt x="855" y="1880"/>
                </a:cubicBezTo>
                <a:cubicBezTo>
                  <a:pt x="854" y="1864"/>
                  <a:pt x="854" y="1851"/>
                  <a:pt x="853" y="1831"/>
                </a:cubicBezTo>
                <a:close/>
                <a:moveTo>
                  <a:pt x="924" y="1977"/>
                </a:moveTo>
                <a:cubicBezTo>
                  <a:pt x="951" y="1933"/>
                  <a:pt x="976" y="1894"/>
                  <a:pt x="1000" y="1853"/>
                </a:cubicBezTo>
                <a:cubicBezTo>
                  <a:pt x="1003" y="1848"/>
                  <a:pt x="1002" y="1839"/>
                  <a:pt x="1004" y="1825"/>
                </a:cubicBezTo>
                <a:cubicBezTo>
                  <a:pt x="975" y="1879"/>
                  <a:pt x="940" y="1919"/>
                  <a:pt x="904" y="1960"/>
                </a:cubicBezTo>
                <a:cubicBezTo>
                  <a:pt x="883" y="1946"/>
                  <a:pt x="878" y="1924"/>
                  <a:pt x="883" y="1905"/>
                </a:cubicBezTo>
                <a:cubicBezTo>
                  <a:pt x="902" y="1823"/>
                  <a:pt x="944" y="1755"/>
                  <a:pt x="1014" y="1705"/>
                </a:cubicBezTo>
                <a:cubicBezTo>
                  <a:pt x="1033" y="1692"/>
                  <a:pt x="1054" y="1681"/>
                  <a:pt x="1076" y="1668"/>
                </a:cubicBezTo>
                <a:cubicBezTo>
                  <a:pt x="1092" y="1735"/>
                  <a:pt x="1097" y="1797"/>
                  <a:pt x="1063" y="1857"/>
                </a:cubicBezTo>
                <a:cubicBezTo>
                  <a:pt x="1054" y="1873"/>
                  <a:pt x="1046" y="1890"/>
                  <a:pt x="1037" y="1906"/>
                </a:cubicBezTo>
                <a:cubicBezTo>
                  <a:pt x="1015" y="1941"/>
                  <a:pt x="983" y="1963"/>
                  <a:pt x="944" y="1975"/>
                </a:cubicBezTo>
                <a:cubicBezTo>
                  <a:pt x="938" y="1977"/>
                  <a:pt x="932" y="1976"/>
                  <a:pt x="924" y="1977"/>
                </a:cubicBezTo>
                <a:close/>
                <a:moveTo>
                  <a:pt x="1188" y="0"/>
                </a:moveTo>
                <a:cubicBezTo>
                  <a:pt x="1188" y="0"/>
                  <a:pt x="1188" y="1"/>
                  <a:pt x="1188" y="1"/>
                </a:cubicBezTo>
                <a:cubicBezTo>
                  <a:pt x="1188" y="0"/>
                  <a:pt x="1188" y="0"/>
                  <a:pt x="1188" y="0"/>
                </a:cubicBezTo>
                <a:close/>
                <a:moveTo>
                  <a:pt x="944" y="2044"/>
                </a:moveTo>
                <a:cubicBezTo>
                  <a:pt x="938" y="2046"/>
                  <a:pt x="933" y="2051"/>
                  <a:pt x="928" y="2058"/>
                </a:cubicBezTo>
                <a:cubicBezTo>
                  <a:pt x="981" y="2061"/>
                  <a:pt x="1032" y="2041"/>
                  <a:pt x="1085" y="2058"/>
                </a:cubicBezTo>
                <a:cubicBezTo>
                  <a:pt x="1085" y="2072"/>
                  <a:pt x="1077" y="2075"/>
                  <a:pt x="1064" y="2073"/>
                </a:cubicBezTo>
                <a:cubicBezTo>
                  <a:pt x="1015" y="2065"/>
                  <a:pt x="965" y="2070"/>
                  <a:pt x="916" y="2071"/>
                </a:cubicBezTo>
                <a:cubicBezTo>
                  <a:pt x="888" y="2072"/>
                  <a:pt x="859" y="2074"/>
                  <a:pt x="843" y="2104"/>
                </a:cubicBezTo>
                <a:cubicBezTo>
                  <a:pt x="825" y="2097"/>
                  <a:pt x="812" y="2102"/>
                  <a:pt x="800" y="2116"/>
                </a:cubicBezTo>
                <a:cubicBezTo>
                  <a:pt x="792" y="2125"/>
                  <a:pt x="781" y="2130"/>
                  <a:pt x="772" y="2137"/>
                </a:cubicBezTo>
                <a:cubicBezTo>
                  <a:pt x="761" y="2146"/>
                  <a:pt x="752" y="2147"/>
                  <a:pt x="740" y="2130"/>
                </a:cubicBezTo>
                <a:cubicBezTo>
                  <a:pt x="739" y="2142"/>
                  <a:pt x="735" y="2152"/>
                  <a:pt x="731" y="2160"/>
                </a:cubicBezTo>
                <a:cubicBezTo>
                  <a:pt x="768" y="2160"/>
                  <a:pt x="768" y="2160"/>
                  <a:pt x="768" y="2160"/>
                </a:cubicBezTo>
                <a:cubicBezTo>
                  <a:pt x="782" y="2150"/>
                  <a:pt x="797" y="2140"/>
                  <a:pt x="813" y="2130"/>
                </a:cubicBezTo>
                <a:cubicBezTo>
                  <a:pt x="819" y="2127"/>
                  <a:pt x="827" y="2123"/>
                  <a:pt x="833" y="2124"/>
                </a:cubicBezTo>
                <a:cubicBezTo>
                  <a:pt x="854" y="2129"/>
                  <a:pt x="870" y="2119"/>
                  <a:pt x="887" y="2110"/>
                </a:cubicBezTo>
                <a:cubicBezTo>
                  <a:pt x="943" y="2084"/>
                  <a:pt x="1002" y="2083"/>
                  <a:pt x="1063" y="2091"/>
                </a:cubicBezTo>
                <a:cubicBezTo>
                  <a:pt x="1054" y="2113"/>
                  <a:pt x="1049" y="2137"/>
                  <a:pt x="1048" y="2160"/>
                </a:cubicBezTo>
                <a:cubicBezTo>
                  <a:pt x="1082" y="2160"/>
                  <a:pt x="1082" y="2160"/>
                  <a:pt x="1082" y="2160"/>
                </a:cubicBezTo>
                <a:cubicBezTo>
                  <a:pt x="1088" y="2149"/>
                  <a:pt x="1096" y="2139"/>
                  <a:pt x="1105" y="2128"/>
                </a:cubicBezTo>
                <a:cubicBezTo>
                  <a:pt x="1106" y="2139"/>
                  <a:pt x="1107" y="2150"/>
                  <a:pt x="1108" y="2160"/>
                </a:cubicBezTo>
                <a:cubicBezTo>
                  <a:pt x="1126" y="2160"/>
                  <a:pt x="1126" y="2160"/>
                  <a:pt x="1126" y="2160"/>
                </a:cubicBezTo>
                <a:cubicBezTo>
                  <a:pt x="1125" y="2147"/>
                  <a:pt x="1125" y="2134"/>
                  <a:pt x="1127" y="2120"/>
                </a:cubicBezTo>
                <a:cubicBezTo>
                  <a:pt x="1139" y="2123"/>
                  <a:pt x="1151" y="2126"/>
                  <a:pt x="1162" y="2129"/>
                </a:cubicBezTo>
                <a:cubicBezTo>
                  <a:pt x="1171" y="2137"/>
                  <a:pt x="1178" y="2147"/>
                  <a:pt x="1183" y="2160"/>
                </a:cubicBezTo>
                <a:cubicBezTo>
                  <a:pt x="1188" y="2160"/>
                  <a:pt x="1188" y="2160"/>
                  <a:pt x="1188" y="2160"/>
                </a:cubicBezTo>
                <a:cubicBezTo>
                  <a:pt x="1188" y="2075"/>
                  <a:pt x="1188" y="2075"/>
                  <a:pt x="1188" y="2075"/>
                </a:cubicBezTo>
                <a:cubicBezTo>
                  <a:pt x="1180" y="2072"/>
                  <a:pt x="1171" y="2068"/>
                  <a:pt x="1164" y="2063"/>
                </a:cubicBezTo>
                <a:cubicBezTo>
                  <a:pt x="1172" y="2059"/>
                  <a:pt x="1180" y="2055"/>
                  <a:pt x="1188" y="2052"/>
                </a:cubicBezTo>
                <a:cubicBezTo>
                  <a:pt x="1188" y="2033"/>
                  <a:pt x="1188" y="2033"/>
                  <a:pt x="1188" y="2033"/>
                </a:cubicBezTo>
                <a:cubicBezTo>
                  <a:pt x="1184" y="2033"/>
                  <a:pt x="1179" y="2034"/>
                  <a:pt x="1174" y="2035"/>
                </a:cubicBezTo>
                <a:cubicBezTo>
                  <a:pt x="1173" y="2033"/>
                  <a:pt x="1172" y="2032"/>
                  <a:pt x="1170" y="2030"/>
                </a:cubicBezTo>
                <a:cubicBezTo>
                  <a:pt x="1176" y="2023"/>
                  <a:pt x="1181" y="2014"/>
                  <a:pt x="1188" y="2008"/>
                </a:cubicBezTo>
                <a:cubicBezTo>
                  <a:pt x="1188" y="1978"/>
                  <a:pt x="1188" y="1978"/>
                  <a:pt x="1188" y="1978"/>
                </a:cubicBezTo>
                <a:cubicBezTo>
                  <a:pt x="1156" y="1994"/>
                  <a:pt x="1124" y="2015"/>
                  <a:pt x="1093" y="2040"/>
                </a:cubicBezTo>
                <a:cubicBezTo>
                  <a:pt x="1072" y="2038"/>
                  <a:pt x="1051" y="2035"/>
                  <a:pt x="1027" y="2033"/>
                </a:cubicBezTo>
                <a:cubicBezTo>
                  <a:pt x="1082" y="2005"/>
                  <a:pt x="1136" y="1979"/>
                  <a:pt x="1188" y="1952"/>
                </a:cubicBezTo>
                <a:cubicBezTo>
                  <a:pt x="1188" y="1936"/>
                  <a:pt x="1188" y="1936"/>
                  <a:pt x="1188" y="1936"/>
                </a:cubicBezTo>
                <a:cubicBezTo>
                  <a:pt x="1175" y="1942"/>
                  <a:pt x="1161" y="1949"/>
                  <a:pt x="1147" y="1955"/>
                </a:cubicBezTo>
                <a:cubicBezTo>
                  <a:pt x="1079" y="1983"/>
                  <a:pt x="1011" y="2014"/>
                  <a:pt x="944" y="2044"/>
                </a:cubicBezTo>
                <a:close/>
                <a:moveTo>
                  <a:pt x="1172" y="974"/>
                </a:moveTo>
                <a:cubicBezTo>
                  <a:pt x="1082" y="958"/>
                  <a:pt x="1004" y="929"/>
                  <a:pt x="935" y="870"/>
                </a:cubicBezTo>
                <a:cubicBezTo>
                  <a:pt x="1024" y="864"/>
                  <a:pt x="1090" y="826"/>
                  <a:pt x="1132" y="750"/>
                </a:cubicBezTo>
                <a:cubicBezTo>
                  <a:pt x="1084" y="682"/>
                  <a:pt x="924" y="680"/>
                  <a:pt x="841" y="773"/>
                </a:cubicBezTo>
                <a:cubicBezTo>
                  <a:pt x="807" y="722"/>
                  <a:pt x="781" y="669"/>
                  <a:pt x="780" y="607"/>
                </a:cubicBezTo>
                <a:cubicBezTo>
                  <a:pt x="780" y="588"/>
                  <a:pt x="782" y="570"/>
                  <a:pt x="768" y="553"/>
                </a:cubicBezTo>
                <a:cubicBezTo>
                  <a:pt x="764" y="548"/>
                  <a:pt x="764" y="539"/>
                  <a:pt x="765" y="532"/>
                </a:cubicBezTo>
                <a:cubicBezTo>
                  <a:pt x="772" y="448"/>
                  <a:pt x="793" y="367"/>
                  <a:pt x="828" y="290"/>
                </a:cubicBezTo>
                <a:cubicBezTo>
                  <a:pt x="840" y="264"/>
                  <a:pt x="858" y="241"/>
                  <a:pt x="881" y="222"/>
                </a:cubicBezTo>
                <a:cubicBezTo>
                  <a:pt x="889" y="215"/>
                  <a:pt x="897" y="206"/>
                  <a:pt x="905" y="198"/>
                </a:cubicBezTo>
                <a:cubicBezTo>
                  <a:pt x="893" y="174"/>
                  <a:pt x="874" y="173"/>
                  <a:pt x="854" y="176"/>
                </a:cubicBezTo>
                <a:cubicBezTo>
                  <a:pt x="811" y="182"/>
                  <a:pt x="781" y="209"/>
                  <a:pt x="764" y="246"/>
                </a:cubicBezTo>
                <a:cubicBezTo>
                  <a:pt x="715" y="348"/>
                  <a:pt x="698" y="456"/>
                  <a:pt x="705" y="569"/>
                </a:cubicBezTo>
                <a:cubicBezTo>
                  <a:pt x="705" y="579"/>
                  <a:pt x="704" y="590"/>
                  <a:pt x="704" y="603"/>
                </a:cubicBezTo>
                <a:cubicBezTo>
                  <a:pt x="696" y="600"/>
                  <a:pt x="690" y="599"/>
                  <a:pt x="684" y="597"/>
                </a:cubicBezTo>
                <a:cubicBezTo>
                  <a:pt x="626" y="573"/>
                  <a:pt x="572" y="588"/>
                  <a:pt x="521" y="617"/>
                </a:cubicBezTo>
                <a:cubicBezTo>
                  <a:pt x="494" y="633"/>
                  <a:pt x="470" y="656"/>
                  <a:pt x="448" y="680"/>
                </a:cubicBezTo>
                <a:cubicBezTo>
                  <a:pt x="432" y="696"/>
                  <a:pt x="422" y="718"/>
                  <a:pt x="409" y="738"/>
                </a:cubicBezTo>
                <a:cubicBezTo>
                  <a:pt x="438" y="766"/>
                  <a:pt x="474" y="760"/>
                  <a:pt x="509" y="766"/>
                </a:cubicBezTo>
                <a:cubicBezTo>
                  <a:pt x="467" y="834"/>
                  <a:pt x="455" y="907"/>
                  <a:pt x="453" y="985"/>
                </a:cubicBezTo>
                <a:cubicBezTo>
                  <a:pt x="459" y="986"/>
                  <a:pt x="465" y="989"/>
                  <a:pt x="470" y="988"/>
                </a:cubicBezTo>
                <a:cubicBezTo>
                  <a:pt x="540" y="975"/>
                  <a:pt x="601" y="949"/>
                  <a:pt x="643" y="887"/>
                </a:cubicBezTo>
                <a:cubicBezTo>
                  <a:pt x="670" y="848"/>
                  <a:pt x="698" y="811"/>
                  <a:pt x="715" y="766"/>
                </a:cubicBezTo>
                <a:cubicBezTo>
                  <a:pt x="724" y="859"/>
                  <a:pt x="708" y="943"/>
                  <a:pt x="638" y="1010"/>
                </a:cubicBezTo>
                <a:cubicBezTo>
                  <a:pt x="601" y="1045"/>
                  <a:pt x="563" y="1079"/>
                  <a:pt x="517" y="1100"/>
                </a:cubicBezTo>
                <a:cubicBezTo>
                  <a:pt x="460" y="1127"/>
                  <a:pt x="402" y="1151"/>
                  <a:pt x="334" y="1152"/>
                </a:cubicBezTo>
                <a:cubicBezTo>
                  <a:pt x="332" y="1058"/>
                  <a:pt x="242" y="958"/>
                  <a:pt x="98" y="963"/>
                </a:cubicBezTo>
                <a:cubicBezTo>
                  <a:pt x="78" y="994"/>
                  <a:pt x="91" y="1023"/>
                  <a:pt x="106" y="1052"/>
                </a:cubicBezTo>
                <a:cubicBezTo>
                  <a:pt x="115" y="1068"/>
                  <a:pt x="127" y="1083"/>
                  <a:pt x="138" y="1098"/>
                </a:cubicBezTo>
                <a:cubicBezTo>
                  <a:pt x="91" y="1119"/>
                  <a:pt x="46" y="1139"/>
                  <a:pt x="0" y="1159"/>
                </a:cubicBezTo>
                <a:cubicBezTo>
                  <a:pt x="3" y="1169"/>
                  <a:pt x="4" y="1176"/>
                  <a:pt x="8" y="1180"/>
                </a:cubicBezTo>
                <a:cubicBezTo>
                  <a:pt x="41" y="1215"/>
                  <a:pt x="84" y="1237"/>
                  <a:pt x="130" y="1247"/>
                </a:cubicBezTo>
                <a:cubicBezTo>
                  <a:pt x="165" y="1255"/>
                  <a:pt x="200" y="1242"/>
                  <a:pt x="234" y="1232"/>
                </a:cubicBezTo>
                <a:cubicBezTo>
                  <a:pt x="265" y="1223"/>
                  <a:pt x="290" y="1205"/>
                  <a:pt x="313" y="1184"/>
                </a:cubicBezTo>
                <a:cubicBezTo>
                  <a:pt x="322" y="1176"/>
                  <a:pt x="331" y="1169"/>
                  <a:pt x="348" y="1176"/>
                </a:cubicBezTo>
                <a:cubicBezTo>
                  <a:pt x="308" y="1202"/>
                  <a:pt x="285" y="1239"/>
                  <a:pt x="266" y="1280"/>
                </a:cubicBezTo>
                <a:cubicBezTo>
                  <a:pt x="247" y="1323"/>
                  <a:pt x="247" y="1367"/>
                  <a:pt x="252" y="1414"/>
                </a:cubicBezTo>
                <a:cubicBezTo>
                  <a:pt x="315" y="1407"/>
                  <a:pt x="362" y="1374"/>
                  <a:pt x="401" y="1328"/>
                </a:cubicBezTo>
                <a:cubicBezTo>
                  <a:pt x="440" y="1283"/>
                  <a:pt x="461" y="1230"/>
                  <a:pt x="453" y="1167"/>
                </a:cubicBezTo>
                <a:cubicBezTo>
                  <a:pt x="562" y="1132"/>
                  <a:pt x="652" y="1073"/>
                  <a:pt x="719" y="980"/>
                </a:cubicBezTo>
                <a:cubicBezTo>
                  <a:pt x="728" y="1089"/>
                  <a:pt x="709" y="1195"/>
                  <a:pt x="681" y="1300"/>
                </a:cubicBezTo>
                <a:cubicBezTo>
                  <a:pt x="661" y="1301"/>
                  <a:pt x="643" y="1300"/>
                  <a:pt x="625" y="1302"/>
                </a:cubicBezTo>
                <a:cubicBezTo>
                  <a:pt x="568" y="1309"/>
                  <a:pt x="517" y="1331"/>
                  <a:pt x="475" y="1370"/>
                </a:cubicBezTo>
                <a:cubicBezTo>
                  <a:pt x="455" y="1388"/>
                  <a:pt x="440" y="1413"/>
                  <a:pt x="424" y="1436"/>
                </a:cubicBezTo>
                <a:cubicBezTo>
                  <a:pt x="418" y="1445"/>
                  <a:pt x="423" y="1453"/>
                  <a:pt x="431" y="1461"/>
                </a:cubicBezTo>
                <a:cubicBezTo>
                  <a:pt x="454" y="1481"/>
                  <a:pt x="482" y="1483"/>
                  <a:pt x="510" y="1485"/>
                </a:cubicBezTo>
                <a:cubicBezTo>
                  <a:pt x="532" y="1487"/>
                  <a:pt x="554" y="1482"/>
                  <a:pt x="579" y="1480"/>
                </a:cubicBezTo>
                <a:cubicBezTo>
                  <a:pt x="558" y="1527"/>
                  <a:pt x="528" y="1566"/>
                  <a:pt x="497" y="1609"/>
                </a:cubicBezTo>
                <a:cubicBezTo>
                  <a:pt x="488" y="1595"/>
                  <a:pt x="481" y="1581"/>
                  <a:pt x="472" y="1571"/>
                </a:cubicBezTo>
                <a:cubicBezTo>
                  <a:pt x="448" y="1545"/>
                  <a:pt x="415" y="1541"/>
                  <a:pt x="383" y="1545"/>
                </a:cubicBezTo>
                <a:cubicBezTo>
                  <a:pt x="347" y="1550"/>
                  <a:pt x="314" y="1564"/>
                  <a:pt x="286" y="1586"/>
                </a:cubicBezTo>
                <a:cubicBezTo>
                  <a:pt x="270" y="1598"/>
                  <a:pt x="254" y="1608"/>
                  <a:pt x="238" y="1619"/>
                </a:cubicBezTo>
                <a:cubicBezTo>
                  <a:pt x="212" y="1637"/>
                  <a:pt x="184" y="1649"/>
                  <a:pt x="144" y="1639"/>
                </a:cubicBezTo>
                <a:cubicBezTo>
                  <a:pt x="166" y="1670"/>
                  <a:pt x="188" y="1693"/>
                  <a:pt x="217" y="1703"/>
                </a:cubicBezTo>
                <a:cubicBezTo>
                  <a:pt x="244" y="1712"/>
                  <a:pt x="275" y="1710"/>
                  <a:pt x="308" y="1713"/>
                </a:cubicBezTo>
                <a:cubicBezTo>
                  <a:pt x="271" y="1780"/>
                  <a:pt x="258" y="1852"/>
                  <a:pt x="259" y="1932"/>
                </a:cubicBezTo>
                <a:cubicBezTo>
                  <a:pt x="265" y="1929"/>
                  <a:pt x="270" y="1928"/>
                  <a:pt x="272" y="1925"/>
                </a:cubicBezTo>
                <a:cubicBezTo>
                  <a:pt x="293" y="1892"/>
                  <a:pt x="328" y="1876"/>
                  <a:pt x="360" y="1857"/>
                </a:cubicBezTo>
                <a:cubicBezTo>
                  <a:pt x="386" y="1841"/>
                  <a:pt x="414" y="1828"/>
                  <a:pt x="442" y="1814"/>
                </a:cubicBezTo>
                <a:cubicBezTo>
                  <a:pt x="456" y="1830"/>
                  <a:pt x="472" y="1849"/>
                  <a:pt x="487" y="1868"/>
                </a:cubicBezTo>
                <a:cubicBezTo>
                  <a:pt x="502" y="1887"/>
                  <a:pt x="516" y="1907"/>
                  <a:pt x="532" y="1927"/>
                </a:cubicBezTo>
                <a:cubicBezTo>
                  <a:pt x="580" y="1892"/>
                  <a:pt x="583" y="1835"/>
                  <a:pt x="585" y="1780"/>
                </a:cubicBezTo>
                <a:cubicBezTo>
                  <a:pt x="587" y="1723"/>
                  <a:pt x="573" y="1671"/>
                  <a:pt x="522" y="1636"/>
                </a:cubicBezTo>
                <a:cubicBezTo>
                  <a:pt x="543" y="1611"/>
                  <a:pt x="563" y="1589"/>
                  <a:pt x="581" y="1565"/>
                </a:cubicBezTo>
                <a:cubicBezTo>
                  <a:pt x="600" y="1542"/>
                  <a:pt x="616" y="1516"/>
                  <a:pt x="636" y="1487"/>
                </a:cubicBezTo>
                <a:cubicBezTo>
                  <a:pt x="655" y="1580"/>
                  <a:pt x="699" y="1653"/>
                  <a:pt x="785" y="1695"/>
                </a:cubicBezTo>
                <a:cubicBezTo>
                  <a:pt x="804" y="1678"/>
                  <a:pt x="809" y="1654"/>
                  <a:pt x="816" y="1632"/>
                </a:cubicBezTo>
                <a:cubicBezTo>
                  <a:pt x="835" y="1577"/>
                  <a:pt x="826" y="1522"/>
                  <a:pt x="808" y="1467"/>
                </a:cubicBezTo>
                <a:cubicBezTo>
                  <a:pt x="788" y="1406"/>
                  <a:pt x="752" y="1354"/>
                  <a:pt x="713" y="1301"/>
                </a:cubicBezTo>
                <a:cubicBezTo>
                  <a:pt x="741" y="1217"/>
                  <a:pt x="763" y="1129"/>
                  <a:pt x="769" y="1039"/>
                </a:cubicBezTo>
                <a:cubicBezTo>
                  <a:pt x="775" y="950"/>
                  <a:pt x="772" y="861"/>
                  <a:pt x="773" y="768"/>
                </a:cubicBezTo>
                <a:cubicBezTo>
                  <a:pt x="786" y="787"/>
                  <a:pt x="798" y="806"/>
                  <a:pt x="809" y="823"/>
                </a:cubicBezTo>
                <a:cubicBezTo>
                  <a:pt x="778" y="957"/>
                  <a:pt x="799" y="1075"/>
                  <a:pt x="903" y="1174"/>
                </a:cubicBezTo>
                <a:cubicBezTo>
                  <a:pt x="936" y="1140"/>
                  <a:pt x="950" y="1101"/>
                  <a:pt x="950" y="1058"/>
                </a:cubicBezTo>
                <a:cubicBezTo>
                  <a:pt x="949" y="1018"/>
                  <a:pt x="943" y="978"/>
                  <a:pt x="939" y="935"/>
                </a:cubicBezTo>
                <a:cubicBezTo>
                  <a:pt x="1011" y="985"/>
                  <a:pt x="1093" y="1003"/>
                  <a:pt x="1181" y="1016"/>
                </a:cubicBezTo>
                <a:cubicBezTo>
                  <a:pt x="1183" y="1021"/>
                  <a:pt x="1186" y="1027"/>
                  <a:pt x="1188" y="1032"/>
                </a:cubicBezTo>
                <a:cubicBezTo>
                  <a:pt x="1188" y="906"/>
                  <a:pt x="1188" y="906"/>
                  <a:pt x="1188" y="906"/>
                </a:cubicBezTo>
                <a:cubicBezTo>
                  <a:pt x="1185" y="895"/>
                  <a:pt x="1185" y="883"/>
                  <a:pt x="1188" y="871"/>
                </a:cubicBezTo>
                <a:cubicBezTo>
                  <a:pt x="1188" y="826"/>
                  <a:pt x="1188" y="826"/>
                  <a:pt x="1188" y="826"/>
                </a:cubicBezTo>
                <a:cubicBezTo>
                  <a:pt x="1164" y="869"/>
                  <a:pt x="1159" y="919"/>
                  <a:pt x="1172" y="974"/>
                </a:cubicBezTo>
                <a:close/>
                <a:moveTo>
                  <a:pt x="827" y="220"/>
                </a:moveTo>
                <a:cubicBezTo>
                  <a:pt x="823" y="242"/>
                  <a:pt x="823" y="242"/>
                  <a:pt x="790" y="245"/>
                </a:cubicBezTo>
                <a:cubicBezTo>
                  <a:pt x="804" y="221"/>
                  <a:pt x="804" y="221"/>
                  <a:pt x="827" y="220"/>
                </a:cubicBezTo>
                <a:close/>
                <a:moveTo>
                  <a:pt x="432" y="735"/>
                </a:moveTo>
                <a:cubicBezTo>
                  <a:pt x="446" y="701"/>
                  <a:pt x="469" y="674"/>
                  <a:pt x="506" y="646"/>
                </a:cubicBezTo>
                <a:cubicBezTo>
                  <a:pt x="531" y="628"/>
                  <a:pt x="556" y="612"/>
                  <a:pt x="587" y="609"/>
                </a:cubicBezTo>
                <a:cubicBezTo>
                  <a:pt x="611" y="607"/>
                  <a:pt x="623" y="612"/>
                  <a:pt x="638" y="630"/>
                </a:cubicBezTo>
                <a:cubicBezTo>
                  <a:pt x="602" y="658"/>
                  <a:pt x="548" y="655"/>
                  <a:pt x="515" y="701"/>
                </a:cubicBezTo>
                <a:cubicBezTo>
                  <a:pt x="533" y="693"/>
                  <a:pt x="545" y="688"/>
                  <a:pt x="559" y="682"/>
                </a:cubicBezTo>
                <a:cubicBezTo>
                  <a:pt x="533" y="745"/>
                  <a:pt x="494" y="762"/>
                  <a:pt x="432" y="735"/>
                </a:cubicBezTo>
                <a:close/>
                <a:moveTo>
                  <a:pt x="664" y="833"/>
                </a:moveTo>
                <a:cubicBezTo>
                  <a:pt x="654" y="848"/>
                  <a:pt x="642" y="862"/>
                  <a:pt x="632" y="878"/>
                </a:cubicBezTo>
                <a:cubicBezTo>
                  <a:pt x="594" y="935"/>
                  <a:pt x="535" y="958"/>
                  <a:pt x="469" y="974"/>
                </a:cubicBezTo>
                <a:cubicBezTo>
                  <a:pt x="471" y="948"/>
                  <a:pt x="470" y="924"/>
                  <a:pt x="474" y="901"/>
                </a:cubicBezTo>
                <a:cubicBezTo>
                  <a:pt x="487" y="817"/>
                  <a:pt x="529" y="749"/>
                  <a:pt x="594" y="695"/>
                </a:cubicBezTo>
                <a:cubicBezTo>
                  <a:pt x="609" y="682"/>
                  <a:pt x="631" y="677"/>
                  <a:pt x="653" y="690"/>
                </a:cubicBezTo>
                <a:cubicBezTo>
                  <a:pt x="632" y="740"/>
                  <a:pt x="613" y="789"/>
                  <a:pt x="577" y="840"/>
                </a:cubicBezTo>
                <a:cubicBezTo>
                  <a:pt x="589" y="831"/>
                  <a:pt x="597" y="828"/>
                  <a:pt x="600" y="823"/>
                </a:cubicBezTo>
                <a:cubicBezTo>
                  <a:pt x="626" y="783"/>
                  <a:pt x="650" y="743"/>
                  <a:pt x="677" y="700"/>
                </a:cubicBezTo>
                <a:cubicBezTo>
                  <a:pt x="680" y="707"/>
                  <a:pt x="684" y="713"/>
                  <a:pt x="685" y="719"/>
                </a:cubicBezTo>
                <a:cubicBezTo>
                  <a:pt x="691" y="759"/>
                  <a:pt x="686" y="798"/>
                  <a:pt x="664" y="833"/>
                </a:cubicBezTo>
                <a:close/>
                <a:moveTo>
                  <a:pt x="227" y="1218"/>
                </a:moveTo>
                <a:cubicBezTo>
                  <a:pt x="184" y="1233"/>
                  <a:pt x="141" y="1241"/>
                  <a:pt x="97" y="1218"/>
                </a:cubicBezTo>
                <a:cubicBezTo>
                  <a:pt x="72" y="1204"/>
                  <a:pt x="44" y="1196"/>
                  <a:pt x="19" y="1169"/>
                </a:cubicBezTo>
                <a:cubicBezTo>
                  <a:pt x="65" y="1154"/>
                  <a:pt x="100" y="1126"/>
                  <a:pt x="145" y="1118"/>
                </a:cubicBezTo>
                <a:cubicBezTo>
                  <a:pt x="189" y="1110"/>
                  <a:pt x="228" y="1112"/>
                  <a:pt x="262" y="1153"/>
                </a:cubicBezTo>
                <a:cubicBezTo>
                  <a:pt x="247" y="1158"/>
                  <a:pt x="236" y="1164"/>
                  <a:pt x="225" y="1166"/>
                </a:cubicBezTo>
                <a:cubicBezTo>
                  <a:pt x="214" y="1169"/>
                  <a:pt x="202" y="1169"/>
                  <a:pt x="190" y="1170"/>
                </a:cubicBezTo>
                <a:cubicBezTo>
                  <a:pt x="180" y="1171"/>
                  <a:pt x="169" y="1173"/>
                  <a:pt x="159" y="1174"/>
                </a:cubicBezTo>
                <a:cubicBezTo>
                  <a:pt x="196" y="1190"/>
                  <a:pt x="232" y="1183"/>
                  <a:pt x="270" y="1174"/>
                </a:cubicBezTo>
                <a:cubicBezTo>
                  <a:pt x="264" y="1201"/>
                  <a:pt x="247" y="1211"/>
                  <a:pt x="227" y="1218"/>
                </a:cubicBezTo>
                <a:close/>
                <a:moveTo>
                  <a:pt x="294" y="1105"/>
                </a:moveTo>
                <a:cubicBezTo>
                  <a:pt x="253" y="1083"/>
                  <a:pt x="221" y="1052"/>
                  <a:pt x="176" y="1043"/>
                </a:cubicBezTo>
                <a:cubicBezTo>
                  <a:pt x="200" y="1062"/>
                  <a:pt x="224" y="1081"/>
                  <a:pt x="253" y="1104"/>
                </a:cubicBezTo>
                <a:cubicBezTo>
                  <a:pt x="220" y="1100"/>
                  <a:pt x="193" y="1098"/>
                  <a:pt x="166" y="1094"/>
                </a:cubicBezTo>
                <a:cubicBezTo>
                  <a:pt x="163" y="1094"/>
                  <a:pt x="160" y="1091"/>
                  <a:pt x="158" y="1089"/>
                </a:cubicBezTo>
                <a:cubicBezTo>
                  <a:pt x="127" y="1060"/>
                  <a:pt x="105" y="1027"/>
                  <a:pt x="104" y="980"/>
                </a:cubicBezTo>
                <a:cubicBezTo>
                  <a:pt x="164" y="977"/>
                  <a:pt x="215" y="993"/>
                  <a:pt x="258" y="1030"/>
                </a:cubicBezTo>
                <a:cubicBezTo>
                  <a:pt x="279" y="1048"/>
                  <a:pt x="297" y="1070"/>
                  <a:pt x="294" y="1105"/>
                </a:cubicBezTo>
                <a:close/>
                <a:moveTo>
                  <a:pt x="414" y="1276"/>
                </a:moveTo>
                <a:cubicBezTo>
                  <a:pt x="398" y="1312"/>
                  <a:pt x="372" y="1338"/>
                  <a:pt x="341" y="1361"/>
                </a:cubicBezTo>
                <a:cubicBezTo>
                  <a:pt x="319" y="1378"/>
                  <a:pt x="296" y="1392"/>
                  <a:pt x="264" y="1394"/>
                </a:cubicBezTo>
                <a:cubicBezTo>
                  <a:pt x="266" y="1369"/>
                  <a:pt x="266" y="1347"/>
                  <a:pt x="270" y="1325"/>
                </a:cubicBezTo>
                <a:cubicBezTo>
                  <a:pt x="277" y="1283"/>
                  <a:pt x="297" y="1246"/>
                  <a:pt x="328" y="1216"/>
                </a:cubicBezTo>
                <a:cubicBezTo>
                  <a:pt x="345" y="1199"/>
                  <a:pt x="366" y="1187"/>
                  <a:pt x="396" y="1196"/>
                </a:cubicBezTo>
                <a:cubicBezTo>
                  <a:pt x="385" y="1234"/>
                  <a:pt x="350" y="1260"/>
                  <a:pt x="348" y="1299"/>
                </a:cubicBezTo>
                <a:cubicBezTo>
                  <a:pt x="368" y="1273"/>
                  <a:pt x="389" y="1247"/>
                  <a:pt x="412" y="1218"/>
                </a:cubicBezTo>
                <a:cubicBezTo>
                  <a:pt x="424" y="1242"/>
                  <a:pt x="421" y="1259"/>
                  <a:pt x="414" y="1276"/>
                </a:cubicBezTo>
                <a:close/>
                <a:moveTo>
                  <a:pt x="536" y="1112"/>
                </a:moveTo>
                <a:cubicBezTo>
                  <a:pt x="573" y="1085"/>
                  <a:pt x="606" y="1060"/>
                  <a:pt x="639" y="1035"/>
                </a:cubicBezTo>
                <a:cubicBezTo>
                  <a:pt x="615" y="1068"/>
                  <a:pt x="570" y="1101"/>
                  <a:pt x="536" y="1112"/>
                </a:cubicBezTo>
                <a:close/>
                <a:moveTo>
                  <a:pt x="233" y="1691"/>
                </a:moveTo>
                <a:cubicBezTo>
                  <a:pt x="217" y="1689"/>
                  <a:pt x="201" y="1683"/>
                  <a:pt x="191" y="1665"/>
                </a:cubicBezTo>
                <a:cubicBezTo>
                  <a:pt x="222" y="1646"/>
                  <a:pt x="251" y="1631"/>
                  <a:pt x="278" y="1611"/>
                </a:cubicBezTo>
                <a:cubicBezTo>
                  <a:pt x="300" y="1594"/>
                  <a:pt x="325" y="1586"/>
                  <a:pt x="351" y="1580"/>
                </a:cubicBezTo>
                <a:cubicBezTo>
                  <a:pt x="372" y="1575"/>
                  <a:pt x="392" y="1577"/>
                  <a:pt x="411" y="1594"/>
                </a:cubicBezTo>
                <a:cubicBezTo>
                  <a:pt x="389" y="1602"/>
                  <a:pt x="369" y="1609"/>
                  <a:pt x="350" y="1616"/>
                </a:cubicBezTo>
                <a:cubicBezTo>
                  <a:pt x="367" y="1617"/>
                  <a:pt x="382" y="1614"/>
                  <a:pt x="398" y="1613"/>
                </a:cubicBezTo>
                <a:cubicBezTo>
                  <a:pt x="413" y="1612"/>
                  <a:pt x="430" y="1609"/>
                  <a:pt x="442" y="1627"/>
                </a:cubicBezTo>
                <a:cubicBezTo>
                  <a:pt x="420" y="1634"/>
                  <a:pt x="399" y="1639"/>
                  <a:pt x="380" y="1646"/>
                </a:cubicBezTo>
                <a:cubicBezTo>
                  <a:pt x="359" y="1654"/>
                  <a:pt x="347" y="1678"/>
                  <a:pt x="321" y="1677"/>
                </a:cubicBezTo>
                <a:cubicBezTo>
                  <a:pt x="295" y="1704"/>
                  <a:pt x="263" y="1694"/>
                  <a:pt x="233" y="1691"/>
                </a:cubicBezTo>
                <a:close/>
                <a:moveTo>
                  <a:pt x="386" y="1825"/>
                </a:moveTo>
                <a:cubicBezTo>
                  <a:pt x="349" y="1843"/>
                  <a:pt x="311" y="1859"/>
                  <a:pt x="277" y="1888"/>
                </a:cubicBezTo>
                <a:cubicBezTo>
                  <a:pt x="280" y="1864"/>
                  <a:pt x="281" y="1839"/>
                  <a:pt x="286" y="1816"/>
                </a:cubicBezTo>
                <a:cubicBezTo>
                  <a:pt x="296" y="1773"/>
                  <a:pt x="312" y="1732"/>
                  <a:pt x="341" y="1697"/>
                </a:cubicBezTo>
                <a:cubicBezTo>
                  <a:pt x="375" y="1657"/>
                  <a:pt x="403" y="1649"/>
                  <a:pt x="447" y="1669"/>
                </a:cubicBezTo>
                <a:cubicBezTo>
                  <a:pt x="422" y="1694"/>
                  <a:pt x="393" y="1717"/>
                  <a:pt x="378" y="1751"/>
                </a:cubicBezTo>
                <a:cubicBezTo>
                  <a:pt x="407" y="1730"/>
                  <a:pt x="429" y="1700"/>
                  <a:pt x="463" y="1687"/>
                </a:cubicBezTo>
                <a:cubicBezTo>
                  <a:pt x="466" y="1692"/>
                  <a:pt x="467" y="1693"/>
                  <a:pt x="468" y="1695"/>
                </a:cubicBezTo>
                <a:cubicBezTo>
                  <a:pt x="469" y="1697"/>
                  <a:pt x="469" y="1699"/>
                  <a:pt x="469" y="1701"/>
                </a:cubicBezTo>
                <a:cubicBezTo>
                  <a:pt x="465" y="1758"/>
                  <a:pt x="438" y="1800"/>
                  <a:pt x="386" y="1825"/>
                </a:cubicBezTo>
                <a:close/>
                <a:moveTo>
                  <a:pt x="563" y="1732"/>
                </a:moveTo>
                <a:cubicBezTo>
                  <a:pt x="573" y="1784"/>
                  <a:pt x="568" y="1835"/>
                  <a:pt x="549" y="1884"/>
                </a:cubicBezTo>
                <a:cubicBezTo>
                  <a:pt x="547" y="1890"/>
                  <a:pt x="541" y="1896"/>
                  <a:pt x="538" y="1899"/>
                </a:cubicBezTo>
                <a:cubicBezTo>
                  <a:pt x="520" y="1879"/>
                  <a:pt x="504" y="1860"/>
                  <a:pt x="487" y="1842"/>
                </a:cubicBezTo>
                <a:cubicBezTo>
                  <a:pt x="471" y="1826"/>
                  <a:pt x="460" y="1809"/>
                  <a:pt x="458" y="1790"/>
                </a:cubicBezTo>
                <a:cubicBezTo>
                  <a:pt x="471" y="1769"/>
                  <a:pt x="482" y="1751"/>
                  <a:pt x="494" y="1730"/>
                </a:cubicBezTo>
                <a:cubicBezTo>
                  <a:pt x="503" y="1752"/>
                  <a:pt x="510" y="1772"/>
                  <a:pt x="518" y="1791"/>
                </a:cubicBezTo>
                <a:cubicBezTo>
                  <a:pt x="518" y="1758"/>
                  <a:pt x="504" y="1727"/>
                  <a:pt x="517" y="1694"/>
                </a:cubicBezTo>
                <a:cubicBezTo>
                  <a:pt x="547" y="1699"/>
                  <a:pt x="558" y="1707"/>
                  <a:pt x="563" y="1732"/>
                </a:cubicBezTo>
                <a:close/>
                <a:moveTo>
                  <a:pt x="537" y="1590"/>
                </a:moveTo>
                <a:cubicBezTo>
                  <a:pt x="578" y="1505"/>
                  <a:pt x="602" y="1470"/>
                  <a:pt x="627" y="1456"/>
                </a:cubicBezTo>
                <a:cubicBezTo>
                  <a:pt x="607" y="1510"/>
                  <a:pt x="575" y="1552"/>
                  <a:pt x="537" y="1590"/>
                </a:cubicBezTo>
                <a:close/>
                <a:moveTo>
                  <a:pt x="588" y="1454"/>
                </a:moveTo>
                <a:cubicBezTo>
                  <a:pt x="574" y="1460"/>
                  <a:pt x="560" y="1467"/>
                  <a:pt x="545" y="1468"/>
                </a:cubicBezTo>
                <a:cubicBezTo>
                  <a:pt x="510" y="1473"/>
                  <a:pt x="475" y="1471"/>
                  <a:pt x="443" y="1450"/>
                </a:cubicBezTo>
                <a:cubicBezTo>
                  <a:pt x="461" y="1372"/>
                  <a:pt x="589" y="1301"/>
                  <a:pt x="638" y="1340"/>
                </a:cubicBezTo>
                <a:cubicBezTo>
                  <a:pt x="614" y="1381"/>
                  <a:pt x="569" y="1395"/>
                  <a:pt x="529" y="1423"/>
                </a:cubicBezTo>
                <a:cubicBezTo>
                  <a:pt x="575" y="1418"/>
                  <a:pt x="605" y="1389"/>
                  <a:pt x="642" y="1370"/>
                </a:cubicBezTo>
                <a:cubicBezTo>
                  <a:pt x="642" y="1414"/>
                  <a:pt x="622" y="1439"/>
                  <a:pt x="588" y="1454"/>
                </a:cubicBezTo>
                <a:close/>
                <a:moveTo>
                  <a:pt x="786" y="1460"/>
                </a:moveTo>
                <a:cubicBezTo>
                  <a:pt x="821" y="1530"/>
                  <a:pt x="818" y="1601"/>
                  <a:pt x="781" y="1672"/>
                </a:cubicBezTo>
                <a:cubicBezTo>
                  <a:pt x="697" y="1634"/>
                  <a:pt x="647" y="1532"/>
                  <a:pt x="653" y="1449"/>
                </a:cubicBezTo>
                <a:cubicBezTo>
                  <a:pt x="655" y="1429"/>
                  <a:pt x="662" y="1408"/>
                  <a:pt x="682" y="1393"/>
                </a:cubicBezTo>
                <a:cubicBezTo>
                  <a:pt x="696" y="1428"/>
                  <a:pt x="710" y="1461"/>
                  <a:pt x="723" y="1493"/>
                </a:cubicBezTo>
                <a:cubicBezTo>
                  <a:pt x="725" y="1492"/>
                  <a:pt x="727" y="1492"/>
                  <a:pt x="729" y="1491"/>
                </a:cubicBezTo>
                <a:cubicBezTo>
                  <a:pt x="721" y="1457"/>
                  <a:pt x="713" y="1422"/>
                  <a:pt x="704" y="1387"/>
                </a:cubicBezTo>
                <a:cubicBezTo>
                  <a:pt x="732" y="1387"/>
                  <a:pt x="760" y="1408"/>
                  <a:pt x="786" y="1460"/>
                </a:cubicBezTo>
                <a:close/>
                <a:moveTo>
                  <a:pt x="966" y="721"/>
                </a:moveTo>
                <a:cubicBezTo>
                  <a:pt x="1019" y="706"/>
                  <a:pt x="1068" y="725"/>
                  <a:pt x="1115" y="748"/>
                </a:cubicBezTo>
                <a:cubicBezTo>
                  <a:pt x="1073" y="819"/>
                  <a:pt x="974" y="867"/>
                  <a:pt x="919" y="845"/>
                </a:cubicBezTo>
                <a:cubicBezTo>
                  <a:pt x="912" y="836"/>
                  <a:pt x="904" y="828"/>
                  <a:pt x="896" y="818"/>
                </a:cubicBezTo>
                <a:cubicBezTo>
                  <a:pt x="931" y="793"/>
                  <a:pt x="972" y="788"/>
                  <a:pt x="1012" y="773"/>
                </a:cubicBezTo>
                <a:cubicBezTo>
                  <a:pt x="977" y="768"/>
                  <a:pt x="937" y="775"/>
                  <a:pt x="894" y="795"/>
                </a:cubicBezTo>
                <a:cubicBezTo>
                  <a:pt x="909" y="755"/>
                  <a:pt x="931" y="731"/>
                  <a:pt x="966" y="721"/>
                </a:cubicBezTo>
                <a:close/>
                <a:moveTo>
                  <a:pt x="752" y="668"/>
                </a:moveTo>
                <a:cubicBezTo>
                  <a:pt x="748" y="675"/>
                  <a:pt x="745" y="682"/>
                  <a:pt x="746" y="688"/>
                </a:cubicBezTo>
                <a:cubicBezTo>
                  <a:pt x="749" y="762"/>
                  <a:pt x="752" y="836"/>
                  <a:pt x="756" y="909"/>
                </a:cubicBezTo>
                <a:cubicBezTo>
                  <a:pt x="761" y="981"/>
                  <a:pt x="754" y="1051"/>
                  <a:pt x="743" y="1121"/>
                </a:cubicBezTo>
                <a:cubicBezTo>
                  <a:pt x="740" y="1134"/>
                  <a:pt x="736" y="1148"/>
                  <a:pt x="733" y="1161"/>
                </a:cubicBezTo>
                <a:cubicBezTo>
                  <a:pt x="731" y="1132"/>
                  <a:pt x="736" y="1105"/>
                  <a:pt x="738" y="1077"/>
                </a:cubicBezTo>
                <a:cubicBezTo>
                  <a:pt x="744" y="983"/>
                  <a:pt x="742" y="889"/>
                  <a:pt x="737" y="795"/>
                </a:cubicBezTo>
                <a:cubicBezTo>
                  <a:pt x="732" y="718"/>
                  <a:pt x="726" y="640"/>
                  <a:pt x="720" y="563"/>
                </a:cubicBezTo>
                <a:cubicBezTo>
                  <a:pt x="715" y="490"/>
                  <a:pt x="724" y="418"/>
                  <a:pt x="742" y="347"/>
                </a:cubicBezTo>
                <a:cubicBezTo>
                  <a:pt x="748" y="323"/>
                  <a:pt x="759" y="301"/>
                  <a:pt x="768" y="278"/>
                </a:cubicBezTo>
                <a:cubicBezTo>
                  <a:pt x="788" y="284"/>
                  <a:pt x="787" y="298"/>
                  <a:pt x="786" y="310"/>
                </a:cubicBezTo>
                <a:cubicBezTo>
                  <a:pt x="785" y="324"/>
                  <a:pt x="783" y="338"/>
                  <a:pt x="779" y="351"/>
                </a:cubicBezTo>
                <a:cubicBezTo>
                  <a:pt x="767" y="390"/>
                  <a:pt x="779" y="437"/>
                  <a:pt x="732" y="467"/>
                </a:cubicBezTo>
                <a:cubicBezTo>
                  <a:pt x="752" y="470"/>
                  <a:pt x="756" y="479"/>
                  <a:pt x="753" y="492"/>
                </a:cubicBezTo>
                <a:cubicBezTo>
                  <a:pt x="750" y="504"/>
                  <a:pt x="750" y="516"/>
                  <a:pt x="746" y="527"/>
                </a:cubicBezTo>
                <a:cubicBezTo>
                  <a:pt x="739" y="544"/>
                  <a:pt x="741" y="558"/>
                  <a:pt x="755" y="571"/>
                </a:cubicBezTo>
                <a:cubicBezTo>
                  <a:pt x="735" y="599"/>
                  <a:pt x="746" y="625"/>
                  <a:pt x="758" y="651"/>
                </a:cubicBezTo>
                <a:cubicBezTo>
                  <a:pt x="779" y="696"/>
                  <a:pt x="796" y="742"/>
                  <a:pt x="825" y="783"/>
                </a:cubicBezTo>
                <a:cubicBezTo>
                  <a:pt x="833" y="793"/>
                  <a:pt x="834" y="801"/>
                  <a:pt x="821" y="808"/>
                </a:cubicBezTo>
                <a:cubicBezTo>
                  <a:pt x="782" y="769"/>
                  <a:pt x="778" y="713"/>
                  <a:pt x="752" y="668"/>
                </a:cubicBezTo>
                <a:close/>
                <a:moveTo>
                  <a:pt x="904" y="1151"/>
                </a:moveTo>
                <a:cubicBezTo>
                  <a:pt x="900" y="1148"/>
                  <a:pt x="895" y="1145"/>
                  <a:pt x="892" y="1142"/>
                </a:cubicBezTo>
                <a:cubicBezTo>
                  <a:pt x="886" y="1135"/>
                  <a:pt x="880" y="1129"/>
                  <a:pt x="874" y="1122"/>
                </a:cubicBezTo>
                <a:cubicBezTo>
                  <a:pt x="829" y="1064"/>
                  <a:pt x="815" y="998"/>
                  <a:pt x="823" y="926"/>
                </a:cubicBezTo>
                <a:cubicBezTo>
                  <a:pt x="824" y="916"/>
                  <a:pt x="830" y="906"/>
                  <a:pt x="835" y="897"/>
                </a:cubicBezTo>
                <a:cubicBezTo>
                  <a:pt x="837" y="897"/>
                  <a:pt x="839" y="898"/>
                  <a:pt x="841" y="898"/>
                </a:cubicBezTo>
                <a:cubicBezTo>
                  <a:pt x="854" y="943"/>
                  <a:pt x="867" y="987"/>
                  <a:pt x="881" y="1032"/>
                </a:cubicBezTo>
                <a:cubicBezTo>
                  <a:pt x="885" y="979"/>
                  <a:pt x="857" y="932"/>
                  <a:pt x="861" y="876"/>
                </a:cubicBezTo>
                <a:cubicBezTo>
                  <a:pt x="941" y="925"/>
                  <a:pt x="958" y="1084"/>
                  <a:pt x="904" y="1151"/>
                </a:cubicBezTo>
                <a:close/>
                <a:moveTo>
                  <a:pt x="911" y="881"/>
                </a:moveTo>
                <a:cubicBezTo>
                  <a:pt x="947" y="902"/>
                  <a:pt x="982" y="927"/>
                  <a:pt x="1020" y="945"/>
                </a:cubicBezTo>
                <a:cubicBezTo>
                  <a:pt x="1058" y="962"/>
                  <a:pt x="1099" y="974"/>
                  <a:pt x="1143" y="990"/>
                </a:cubicBezTo>
                <a:cubicBezTo>
                  <a:pt x="1065" y="987"/>
                  <a:pt x="932" y="931"/>
                  <a:pt x="911" y="881"/>
                </a:cubicBezTo>
                <a:close/>
                <a:moveTo>
                  <a:pt x="756" y="413"/>
                </a:moveTo>
                <a:cubicBezTo>
                  <a:pt x="764" y="398"/>
                  <a:pt x="771" y="384"/>
                  <a:pt x="749" y="373"/>
                </a:cubicBezTo>
                <a:cubicBezTo>
                  <a:pt x="744" y="388"/>
                  <a:pt x="740" y="401"/>
                  <a:pt x="756" y="413"/>
                </a:cubicBezTo>
                <a:close/>
                <a:moveTo>
                  <a:pt x="1143" y="14"/>
                </a:moveTo>
                <a:cubicBezTo>
                  <a:pt x="1141" y="10"/>
                  <a:pt x="1139" y="5"/>
                  <a:pt x="1137" y="0"/>
                </a:cubicBezTo>
                <a:cubicBezTo>
                  <a:pt x="1114" y="0"/>
                  <a:pt x="1114" y="0"/>
                  <a:pt x="1114" y="0"/>
                </a:cubicBezTo>
                <a:cubicBezTo>
                  <a:pt x="1121" y="27"/>
                  <a:pt x="1116" y="70"/>
                  <a:pt x="1097" y="152"/>
                </a:cubicBezTo>
                <a:cubicBezTo>
                  <a:pt x="1092" y="102"/>
                  <a:pt x="1093" y="52"/>
                  <a:pt x="1108" y="0"/>
                </a:cubicBezTo>
                <a:cubicBezTo>
                  <a:pt x="1069" y="0"/>
                  <a:pt x="1069" y="0"/>
                  <a:pt x="1069" y="0"/>
                </a:cubicBezTo>
                <a:cubicBezTo>
                  <a:pt x="1016" y="52"/>
                  <a:pt x="931" y="82"/>
                  <a:pt x="855" y="63"/>
                </a:cubicBezTo>
                <a:cubicBezTo>
                  <a:pt x="860" y="40"/>
                  <a:pt x="867" y="19"/>
                  <a:pt x="876" y="0"/>
                </a:cubicBezTo>
                <a:cubicBezTo>
                  <a:pt x="857" y="0"/>
                  <a:pt x="857" y="0"/>
                  <a:pt x="857" y="0"/>
                </a:cubicBezTo>
                <a:cubicBezTo>
                  <a:pt x="856" y="3"/>
                  <a:pt x="855" y="6"/>
                  <a:pt x="854" y="10"/>
                </a:cubicBezTo>
                <a:cubicBezTo>
                  <a:pt x="846" y="31"/>
                  <a:pt x="834" y="53"/>
                  <a:pt x="838" y="78"/>
                </a:cubicBezTo>
                <a:cubicBezTo>
                  <a:pt x="932" y="99"/>
                  <a:pt x="1011" y="70"/>
                  <a:pt x="1084" y="10"/>
                </a:cubicBezTo>
                <a:cubicBezTo>
                  <a:pt x="1082" y="45"/>
                  <a:pt x="1079" y="75"/>
                  <a:pt x="1078" y="105"/>
                </a:cubicBezTo>
                <a:cubicBezTo>
                  <a:pt x="1077" y="135"/>
                  <a:pt x="1079" y="165"/>
                  <a:pt x="1080" y="198"/>
                </a:cubicBezTo>
                <a:cubicBezTo>
                  <a:pt x="1018" y="192"/>
                  <a:pt x="974" y="224"/>
                  <a:pt x="941" y="270"/>
                </a:cubicBezTo>
                <a:cubicBezTo>
                  <a:pt x="908" y="314"/>
                  <a:pt x="874" y="360"/>
                  <a:pt x="889" y="418"/>
                </a:cubicBezTo>
                <a:cubicBezTo>
                  <a:pt x="914" y="412"/>
                  <a:pt x="938" y="405"/>
                  <a:pt x="962" y="400"/>
                </a:cubicBezTo>
                <a:cubicBezTo>
                  <a:pt x="985" y="394"/>
                  <a:pt x="1009" y="390"/>
                  <a:pt x="1030" y="386"/>
                </a:cubicBezTo>
                <a:cubicBezTo>
                  <a:pt x="1043" y="414"/>
                  <a:pt x="1057" y="442"/>
                  <a:pt x="1067" y="471"/>
                </a:cubicBezTo>
                <a:cubicBezTo>
                  <a:pt x="1081" y="506"/>
                  <a:pt x="1098" y="540"/>
                  <a:pt x="1093" y="579"/>
                </a:cubicBezTo>
                <a:cubicBezTo>
                  <a:pt x="1093" y="583"/>
                  <a:pt x="1096" y="586"/>
                  <a:pt x="1099" y="593"/>
                </a:cubicBezTo>
                <a:cubicBezTo>
                  <a:pt x="1140" y="543"/>
                  <a:pt x="1171" y="491"/>
                  <a:pt x="1188" y="432"/>
                </a:cubicBezTo>
                <a:cubicBezTo>
                  <a:pt x="1188" y="304"/>
                  <a:pt x="1188" y="304"/>
                  <a:pt x="1188" y="304"/>
                </a:cubicBezTo>
                <a:cubicBezTo>
                  <a:pt x="1187" y="301"/>
                  <a:pt x="1186" y="297"/>
                  <a:pt x="1184" y="295"/>
                </a:cubicBezTo>
                <a:cubicBezTo>
                  <a:pt x="1173" y="277"/>
                  <a:pt x="1161" y="260"/>
                  <a:pt x="1148" y="241"/>
                </a:cubicBezTo>
                <a:cubicBezTo>
                  <a:pt x="1167" y="235"/>
                  <a:pt x="1178" y="246"/>
                  <a:pt x="1188" y="256"/>
                </a:cubicBezTo>
                <a:cubicBezTo>
                  <a:pt x="1188" y="179"/>
                  <a:pt x="1188" y="179"/>
                  <a:pt x="1188" y="179"/>
                </a:cubicBezTo>
                <a:cubicBezTo>
                  <a:pt x="1179" y="177"/>
                  <a:pt x="1170" y="177"/>
                  <a:pt x="1160" y="178"/>
                </a:cubicBezTo>
                <a:cubicBezTo>
                  <a:pt x="1146" y="180"/>
                  <a:pt x="1133" y="187"/>
                  <a:pt x="1116" y="192"/>
                </a:cubicBezTo>
                <a:cubicBezTo>
                  <a:pt x="1119" y="139"/>
                  <a:pt x="1120" y="90"/>
                  <a:pt x="1133" y="41"/>
                </a:cubicBezTo>
                <a:cubicBezTo>
                  <a:pt x="1151" y="58"/>
                  <a:pt x="1166" y="75"/>
                  <a:pt x="1184" y="88"/>
                </a:cubicBezTo>
                <a:cubicBezTo>
                  <a:pt x="1186" y="89"/>
                  <a:pt x="1187" y="90"/>
                  <a:pt x="1188" y="91"/>
                </a:cubicBezTo>
                <a:cubicBezTo>
                  <a:pt x="1188" y="72"/>
                  <a:pt x="1188" y="72"/>
                  <a:pt x="1188" y="72"/>
                </a:cubicBezTo>
                <a:cubicBezTo>
                  <a:pt x="1181" y="66"/>
                  <a:pt x="1174" y="59"/>
                  <a:pt x="1167" y="52"/>
                </a:cubicBezTo>
                <a:cubicBezTo>
                  <a:pt x="1157" y="42"/>
                  <a:pt x="1150" y="28"/>
                  <a:pt x="1143" y="14"/>
                </a:cubicBezTo>
                <a:close/>
                <a:moveTo>
                  <a:pt x="1042" y="288"/>
                </a:moveTo>
                <a:cubicBezTo>
                  <a:pt x="1039" y="312"/>
                  <a:pt x="1036" y="333"/>
                  <a:pt x="1033" y="357"/>
                </a:cubicBezTo>
                <a:cubicBezTo>
                  <a:pt x="1019" y="371"/>
                  <a:pt x="1000" y="377"/>
                  <a:pt x="978" y="380"/>
                </a:cubicBezTo>
                <a:cubicBezTo>
                  <a:pt x="953" y="383"/>
                  <a:pt x="928" y="387"/>
                  <a:pt x="902" y="392"/>
                </a:cubicBezTo>
                <a:cubicBezTo>
                  <a:pt x="902" y="387"/>
                  <a:pt x="901" y="380"/>
                  <a:pt x="903" y="373"/>
                </a:cubicBezTo>
                <a:cubicBezTo>
                  <a:pt x="919" y="323"/>
                  <a:pt x="947" y="281"/>
                  <a:pt x="987" y="247"/>
                </a:cubicBezTo>
                <a:cubicBezTo>
                  <a:pt x="1007" y="230"/>
                  <a:pt x="1021" y="230"/>
                  <a:pt x="1047" y="246"/>
                </a:cubicBezTo>
                <a:cubicBezTo>
                  <a:pt x="1037" y="279"/>
                  <a:pt x="1006" y="295"/>
                  <a:pt x="986" y="321"/>
                </a:cubicBezTo>
                <a:cubicBezTo>
                  <a:pt x="1004" y="310"/>
                  <a:pt x="1022" y="300"/>
                  <a:pt x="1042" y="288"/>
                </a:cubicBezTo>
                <a:close/>
                <a:moveTo>
                  <a:pt x="1117" y="270"/>
                </a:moveTo>
                <a:cubicBezTo>
                  <a:pt x="1164" y="282"/>
                  <a:pt x="1181" y="306"/>
                  <a:pt x="1182" y="359"/>
                </a:cubicBezTo>
                <a:cubicBezTo>
                  <a:pt x="1183" y="404"/>
                  <a:pt x="1170" y="446"/>
                  <a:pt x="1150" y="485"/>
                </a:cubicBezTo>
                <a:cubicBezTo>
                  <a:pt x="1140" y="507"/>
                  <a:pt x="1125" y="527"/>
                  <a:pt x="1112" y="547"/>
                </a:cubicBezTo>
                <a:cubicBezTo>
                  <a:pt x="1104" y="503"/>
                  <a:pt x="1084" y="467"/>
                  <a:pt x="1067" y="430"/>
                </a:cubicBezTo>
                <a:cubicBezTo>
                  <a:pt x="1042" y="378"/>
                  <a:pt x="1048" y="329"/>
                  <a:pt x="1080" y="281"/>
                </a:cubicBezTo>
                <a:cubicBezTo>
                  <a:pt x="1081" y="280"/>
                  <a:pt x="1083" y="278"/>
                  <a:pt x="1085" y="277"/>
                </a:cubicBezTo>
                <a:cubicBezTo>
                  <a:pt x="1086" y="276"/>
                  <a:pt x="1089" y="276"/>
                  <a:pt x="1093" y="274"/>
                </a:cubicBezTo>
                <a:cubicBezTo>
                  <a:pt x="1111" y="306"/>
                  <a:pt x="1111" y="342"/>
                  <a:pt x="1120" y="377"/>
                </a:cubicBezTo>
                <a:cubicBezTo>
                  <a:pt x="1129" y="341"/>
                  <a:pt x="1121" y="306"/>
                  <a:pt x="1117" y="270"/>
                </a:cubicBezTo>
                <a:close/>
                <a:moveTo>
                  <a:pt x="1055" y="1164"/>
                </a:moveTo>
                <a:cubicBezTo>
                  <a:pt x="1049" y="1162"/>
                  <a:pt x="1043" y="1165"/>
                  <a:pt x="1033" y="1166"/>
                </a:cubicBezTo>
                <a:cubicBezTo>
                  <a:pt x="1035" y="1216"/>
                  <a:pt x="1037" y="1265"/>
                  <a:pt x="1040" y="1317"/>
                </a:cubicBezTo>
                <a:cubicBezTo>
                  <a:pt x="1021" y="1314"/>
                  <a:pt x="1003" y="1310"/>
                  <a:pt x="984" y="1309"/>
                </a:cubicBezTo>
                <a:cubicBezTo>
                  <a:pt x="952" y="1308"/>
                  <a:pt x="920" y="1310"/>
                  <a:pt x="900" y="1341"/>
                </a:cubicBezTo>
                <a:cubicBezTo>
                  <a:pt x="961" y="1472"/>
                  <a:pt x="1090" y="1509"/>
                  <a:pt x="1175" y="1469"/>
                </a:cubicBezTo>
                <a:cubicBezTo>
                  <a:pt x="1180" y="1479"/>
                  <a:pt x="1185" y="1489"/>
                  <a:pt x="1188" y="1500"/>
                </a:cubicBezTo>
                <a:cubicBezTo>
                  <a:pt x="1188" y="1279"/>
                  <a:pt x="1188" y="1279"/>
                  <a:pt x="1188" y="1279"/>
                </a:cubicBezTo>
                <a:cubicBezTo>
                  <a:pt x="1184" y="1266"/>
                  <a:pt x="1178" y="1254"/>
                  <a:pt x="1169" y="1243"/>
                </a:cubicBezTo>
                <a:cubicBezTo>
                  <a:pt x="1139" y="1206"/>
                  <a:pt x="1101" y="1179"/>
                  <a:pt x="1055" y="1164"/>
                </a:cubicBezTo>
                <a:close/>
                <a:moveTo>
                  <a:pt x="1033" y="1455"/>
                </a:moveTo>
                <a:cubicBezTo>
                  <a:pt x="980" y="1433"/>
                  <a:pt x="943" y="1395"/>
                  <a:pt x="918" y="1339"/>
                </a:cubicBezTo>
                <a:cubicBezTo>
                  <a:pt x="962" y="1319"/>
                  <a:pt x="1001" y="1324"/>
                  <a:pt x="1041" y="1338"/>
                </a:cubicBezTo>
                <a:cubicBezTo>
                  <a:pt x="1043" y="1340"/>
                  <a:pt x="1047" y="1341"/>
                  <a:pt x="1049" y="1343"/>
                </a:cubicBezTo>
                <a:cubicBezTo>
                  <a:pt x="1064" y="1366"/>
                  <a:pt x="1078" y="1389"/>
                  <a:pt x="1096" y="1418"/>
                </a:cubicBezTo>
                <a:cubicBezTo>
                  <a:pt x="1063" y="1402"/>
                  <a:pt x="1035" y="1389"/>
                  <a:pt x="1008" y="1376"/>
                </a:cubicBezTo>
                <a:cubicBezTo>
                  <a:pt x="1035" y="1412"/>
                  <a:pt x="1078" y="1426"/>
                  <a:pt x="1115" y="1453"/>
                </a:cubicBezTo>
                <a:cubicBezTo>
                  <a:pt x="1085" y="1471"/>
                  <a:pt x="1058" y="1465"/>
                  <a:pt x="1033" y="1455"/>
                </a:cubicBezTo>
                <a:close/>
                <a:moveTo>
                  <a:pt x="1166" y="1401"/>
                </a:moveTo>
                <a:cubicBezTo>
                  <a:pt x="1157" y="1363"/>
                  <a:pt x="1147" y="1328"/>
                  <a:pt x="1117" y="1302"/>
                </a:cubicBezTo>
                <a:cubicBezTo>
                  <a:pt x="1121" y="1312"/>
                  <a:pt x="1124" y="1322"/>
                  <a:pt x="1127" y="1331"/>
                </a:cubicBezTo>
                <a:cubicBezTo>
                  <a:pt x="1132" y="1342"/>
                  <a:pt x="1137" y="1353"/>
                  <a:pt x="1139" y="1365"/>
                </a:cubicBezTo>
                <a:cubicBezTo>
                  <a:pt x="1142" y="1376"/>
                  <a:pt x="1142" y="1388"/>
                  <a:pt x="1144" y="1403"/>
                </a:cubicBezTo>
                <a:cubicBezTo>
                  <a:pt x="1092" y="1391"/>
                  <a:pt x="1073" y="1357"/>
                  <a:pt x="1061" y="1315"/>
                </a:cubicBezTo>
                <a:cubicBezTo>
                  <a:pt x="1047" y="1271"/>
                  <a:pt x="1057" y="1226"/>
                  <a:pt x="1050" y="1179"/>
                </a:cubicBezTo>
                <a:cubicBezTo>
                  <a:pt x="1085" y="1189"/>
                  <a:pt x="1105" y="1210"/>
                  <a:pt x="1128" y="1227"/>
                </a:cubicBezTo>
                <a:cubicBezTo>
                  <a:pt x="1169" y="1255"/>
                  <a:pt x="1181" y="1298"/>
                  <a:pt x="1187" y="1344"/>
                </a:cubicBezTo>
                <a:cubicBezTo>
                  <a:pt x="1189" y="1364"/>
                  <a:pt x="1188" y="1384"/>
                  <a:pt x="1166" y="1401"/>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9EA15526-7079-4B7B-987C-1B5FAE11A0FF}" type="datetime1">
              <a:rPr lang="en-US" smtClean="0"/>
              <a:t>9/7/2022</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pPr algn="l"/>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24176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06706" y="568345"/>
            <a:ext cx="8897565"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073ED0CC-082F-4160-86E5-0D6041F12778}" type="datetime1">
              <a:rPr lang="en-US" smtClean="0"/>
              <a:t>9/7/2022</a:t>
            </a:fld>
            <a:endParaRPr lang="en-US"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3A98EE3D-8CD1-4C3F-BD1C-C98C9596463C}" type="slidenum">
              <a:rPr lang="en-US" smtClean="0"/>
              <a:t>‹#›</a:t>
            </a:fld>
            <a:endParaRPr lang="en-US" dirty="0"/>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Freeform 5"/>
          <p:cNvSpPr>
            <a:spLocks noEditPoints="1"/>
          </p:cNvSpPr>
          <p:nvPr/>
        </p:nvSpPr>
        <p:spPr bwMode="auto">
          <a:xfrm>
            <a:off x="1" y="4763"/>
            <a:ext cx="3780078"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Tree>
    <p:extLst>
      <p:ext uri="{BB962C8B-B14F-4D97-AF65-F5344CB8AC3E}">
        <p14:creationId xmlns:p14="http://schemas.microsoft.com/office/powerpoint/2010/main" val="855605004"/>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Lst>
  <p:hf sldNum="0" hdr="0" ftr="0" dt="0"/>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0" pos="2464" userDrawn="1">
          <p15:clr>
            <a:srgbClr val="F26B43"/>
          </p15:clr>
        </p15:guide>
        <p15:guide id="11" pos="5888" userDrawn="1">
          <p15:clr>
            <a:srgbClr val="F26B43"/>
          </p15:clr>
        </p15:guide>
        <p15:guide id="12" pos="6400" userDrawn="1">
          <p15:clr>
            <a:srgbClr val="F26B43"/>
          </p15:clr>
        </p15:guide>
        <p15:guide id="13" pos="9824" userDrawn="1">
          <p15:clr>
            <a:srgbClr val="F26B43"/>
          </p15:clr>
        </p15:guide>
        <p15:guide id="14" pos="320" userDrawn="1">
          <p15:clr>
            <a:srgbClr val="F26B43"/>
          </p15:clr>
        </p15:guide>
        <p15:guide id="15" orient="horz" pos="2160" userDrawn="1">
          <p15:clr>
            <a:srgbClr val="F26B43"/>
          </p15:clr>
        </p15:guide>
        <p15:guide id="16" pos="1848" userDrawn="1">
          <p15:clr>
            <a:srgbClr val="F26B43"/>
          </p15:clr>
        </p15:guide>
        <p15:guide id="17" orient="horz" pos="3960" userDrawn="1">
          <p15:clr>
            <a:srgbClr val="F26B43"/>
          </p15:clr>
        </p15:guide>
        <p15:guide id="18" orient="horz" pos="1536" userDrawn="1">
          <p15:clr>
            <a:srgbClr val="F26B43"/>
          </p15:clr>
        </p15:guide>
        <p15:guide id="19" orient="horz" pos="3840" userDrawn="1">
          <p15:clr>
            <a:srgbClr val="F26B43"/>
          </p15:clr>
        </p15:guide>
        <p15:guide id="20" pos="4416" userDrawn="1">
          <p15:clr>
            <a:srgbClr val="F26B43"/>
          </p15:clr>
        </p15:guide>
        <p15:guide id="21" pos="4800" userDrawn="1">
          <p15:clr>
            <a:srgbClr val="F26B43"/>
          </p15:clr>
        </p15:guide>
        <p15:guide id="22" orient="horz" pos="360" userDrawn="1">
          <p15:clr>
            <a:srgbClr val="F26B43"/>
          </p15:clr>
        </p15:guide>
        <p15:guide id="23" pos="7368" userDrawn="1">
          <p15:clr>
            <a:srgbClr val="F26B43"/>
          </p15:clr>
        </p15:guide>
        <p15:guide id="24" pos="2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gif"/><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forms.gle/jqWgbnpZv5Zzg8nZ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3" name="Picture 1">
            <a:extLst>
              <a:ext uri="{FF2B5EF4-FFF2-40B4-BE49-F238E27FC236}">
                <a16:creationId xmlns:a16="http://schemas.microsoft.com/office/drawing/2014/main" id="{DA32883C-294B-4A1C-8982-8ACA9E9D452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341"/>
          <a:stretch/>
        </p:blipFill>
        <p:spPr>
          <a:xfrm>
            <a:off x="0" y="1"/>
            <a:ext cx="12192000" cy="6937512"/>
          </a:xfrm>
          <a:prstGeom prst="rect">
            <a:avLst/>
          </a:prstGeom>
        </p:spPr>
      </p:pic>
      <p:pic>
        <p:nvPicPr>
          <p:cNvPr id="1028" name="Picture 4" descr="Writing GIF - Find on GIFER">
            <a:extLst>
              <a:ext uri="{FF2B5EF4-FFF2-40B4-BE49-F238E27FC236}">
                <a16:creationId xmlns:a16="http://schemas.microsoft.com/office/drawing/2014/main" id="{81A593AA-36D8-4CE7-AF21-60E12858F5B6}"/>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222894" y="1379987"/>
            <a:ext cx="7916682" cy="4953000"/>
          </a:xfrm>
          <a:prstGeom prst="rect">
            <a:avLst/>
          </a:prstGeom>
          <a:noFill/>
          <a:extLst>
            <a:ext uri="{909E8E84-426E-40DD-AFC4-6F175D3DCCD1}">
              <a14:hiddenFill xmlns:a14="http://schemas.microsoft.com/office/drawing/2010/main">
                <a:solidFill>
                  <a:srgbClr val="FFFFFF"/>
                </a:solidFill>
              </a14:hiddenFill>
            </a:ext>
          </a:extLst>
        </p:spPr>
      </p:pic>
      <p:sp>
        <p:nvSpPr>
          <p:cNvPr id="46" name="Title 5">
            <a:extLst>
              <a:ext uri="{FF2B5EF4-FFF2-40B4-BE49-F238E27FC236}">
                <a16:creationId xmlns:a16="http://schemas.microsoft.com/office/drawing/2014/main" id="{6A0D4712-6A5C-43F2-8D49-0D08F6A609A9}"/>
              </a:ext>
            </a:extLst>
          </p:cNvPr>
          <p:cNvSpPr txBox="1">
            <a:spLocks/>
          </p:cNvSpPr>
          <p:nvPr/>
        </p:nvSpPr>
        <p:spPr>
          <a:xfrm>
            <a:off x="1486123" y="706610"/>
            <a:ext cx="8706678" cy="816252"/>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ctr" defTabSz="342900" rtl="0" eaLnBrk="1" latinLnBrk="0" hangingPunct="1">
              <a:lnSpc>
                <a:spcPct val="90000"/>
              </a:lnSpc>
              <a:spcBef>
                <a:spcPct val="0"/>
              </a:spcBef>
              <a:buNone/>
              <a:defRPr sz="4050" i="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9600" b="1" spc="50" dirty="0">
                <a:ln w="0"/>
                <a:solidFill>
                  <a:schemeClr val="bg2"/>
                </a:solidFill>
                <a:effectLst>
                  <a:innerShdw blurRad="63500" dist="50800" dir="13500000">
                    <a:srgbClr val="000000">
                      <a:alpha val="50000"/>
                    </a:srgbClr>
                  </a:innerShdw>
                </a:effectLst>
                <a:latin typeface="Monotype Corsiva" panose="03010101010201010101" pitchFamily="66" charset="0"/>
                <a:cs typeface="+mj-cs"/>
              </a:rPr>
              <a:t>Article Writing</a:t>
            </a:r>
            <a:endParaRPr lang="en-IN" sz="9600" b="1" spc="50" dirty="0">
              <a:ln w="0"/>
              <a:solidFill>
                <a:schemeClr val="bg2"/>
              </a:solidFill>
              <a:effectLst>
                <a:innerShdw blurRad="63500" dist="50800" dir="13500000">
                  <a:srgbClr val="000000">
                    <a:alpha val="50000"/>
                  </a:srgbClr>
                </a:innerShdw>
              </a:effectLst>
              <a:latin typeface="Monotype Corsiva" panose="03010101010201010101" pitchFamily="66" charset="0"/>
              <a:cs typeface="+mj-cs"/>
            </a:endParaRPr>
          </a:p>
        </p:txBody>
      </p:sp>
      <p:sp>
        <p:nvSpPr>
          <p:cNvPr id="10" name="Title 5">
            <a:extLst>
              <a:ext uri="{FF2B5EF4-FFF2-40B4-BE49-F238E27FC236}">
                <a16:creationId xmlns:a16="http://schemas.microsoft.com/office/drawing/2014/main" id="{C3FB508F-A108-442F-AEB9-706B8393BC35}"/>
              </a:ext>
            </a:extLst>
          </p:cNvPr>
          <p:cNvSpPr>
            <a:spLocks noGrp="1"/>
          </p:cNvSpPr>
          <p:nvPr>
            <p:ph type="ctrTitle"/>
          </p:nvPr>
        </p:nvSpPr>
        <p:spPr>
          <a:xfrm>
            <a:off x="10124346" y="3495468"/>
            <a:ext cx="2055574" cy="1469438"/>
          </a:xfrm>
        </p:spPr>
        <p:txBody>
          <a:bodyPr>
            <a:noAutofit/>
          </a:bodyPr>
          <a:lstStyle/>
          <a:p>
            <a:pPr algn="ctr"/>
            <a:r>
              <a:rPr lang="en-US" sz="6600" b="1" spc="50" dirty="0">
                <a:ln w="0"/>
                <a:effectLst>
                  <a:innerShdw blurRad="63500" dist="50800" dir="13500000">
                    <a:srgbClr val="000000">
                      <a:alpha val="50000"/>
                    </a:srgbClr>
                  </a:innerShdw>
                </a:effectLst>
                <a:latin typeface="Monotype Corsiva" panose="03010101010201010101" pitchFamily="66" charset="0"/>
              </a:rPr>
              <a:t>Class XII</a:t>
            </a:r>
            <a:endParaRPr lang="en-IN" sz="6600" b="1" spc="50" dirty="0">
              <a:ln w="0"/>
              <a:effectLst>
                <a:innerShdw blurRad="63500" dist="50800" dir="13500000">
                  <a:srgbClr val="000000">
                    <a:alpha val="50000"/>
                  </a:srgbClr>
                </a:innerShdw>
              </a:effectLst>
              <a:latin typeface="Monotype Corsiva" panose="03010101010201010101" pitchFamily="66" charset="0"/>
            </a:endParaRPr>
          </a:p>
        </p:txBody>
      </p:sp>
    </p:spTree>
    <p:extLst>
      <p:ext uri="{BB962C8B-B14F-4D97-AF65-F5344CB8AC3E}">
        <p14:creationId xmlns:p14="http://schemas.microsoft.com/office/powerpoint/2010/main" val="381490077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49" fill="hold"/>
                                        <p:tgtEl>
                                          <p:spTgt spid="6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6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rainstorming Clipart &amp; Look At Clip Art Images - ClipartLook">
            <a:extLst>
              <a:ext uri="{FF2B5EF4-FFF2-40B4-BE49-F238E27FC236}">
                <a16:creationId xmlns:a16="http://schemas.microsoft.com/office/drawing/2014/main" id="{6DB1415C-2F32-410D-9261-A745B3CCC4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462699" cy="71151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85C417D-AFFB-491D-9848-15BDD93C5CD3}"/>
              </a:ext>
            </a:extLst>
          </p:cNvPr>
          <p:cNvSpPr>
            <a:spLocks noGrp="1"/>
          </p:cNvSpPr>
          <p:nvPr>
            <p:ph type="title"/>
          </p:nvPr>
        </p:nvSpPr>
        <p:spPr>
          <a:xfrm>
            <a:off x="6296025" y="4330720"/>
            <a:ext cx="5608271" cy="1560716"/>
          </a:xfrm>
        </p:spPr>
        <p:txBody>
          <a:bodyPr>
            <a:noAutofit/>
          </a:bodyPr>
          <a:lstStyle/>
          <a:p>
            <a:pPr algn="ctr"/>
            <a:r>
              <a:rPr lang="en-US" sz="6000" dirty="0">
                <a:solidFill>
                  <a:schemeClr val="accent4">
                    <a:lumMod val="50000"/>
                  </a:schemeClr>
                </a:solidFill>
                <a:latin typeface="Comic Sans MS" panose="030F0702030302020204" pitchFamily="66" charset="0"/>
              </a:rPr>
              <a:t>Brainstorming</a:t>
            </a:r>
            <a:br>
              <a:rPr lang="en-US" sz="6000" dirty="0">
                <a:solidFill>
                  <a:schemeClr val="accent4">
                    <a:lumMod val="50000"/>
                  </a:schemeClr>
                </a:solidFill>
                <a:latin typeface="Comic Sans MS" panose="030F0702030302020204" pitchFamily="66" charset="0"/>
              </a:rPr>
            </a:br>
            <a:r>
              <a:rPr lang="en-US" sz="6000" dirty="0">
                <a:solidFill>
                  <a:schemeClr val="accent4">
                    <a:lumMod val="50000"/>
                  </a:schemeClr>
                </a:solidFill>
                <a:latin typeface="Comic Sans MS" panose="030F0702030302020204" pitchFamily="66" charset="0"/>
              </a:rPr>
              <a:t>Just think</a:t>
            </a:r>
            <a:endParaRPr lang="en-IN" sz="6000" dirty="0">
              <a:solidFill>
                <a:schemeClr val="accent4">
                  <a:lumMod val="50000"/>
                </a:schemeClr>
              </a:solidFill>
              <a:latin typeface="Comic Sans MS" panose="030F0702030302020204" pitchFamily="66" charset="0"/>
            </a:endParaRPr>
          </a:p>
        </p:txBody>
      </p:sp>
    </p:spTree>
    <p:extLst>
      <p:ext uri="{BB962C8B-B14F-4D97-AF65-F5344CB8AC3E}">
        <p14:creationId xmlns:p14="http://schemas.microsoft.com/office/powerpoint/2010/main" val="47868226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999B7-0811-4F29-9D45-6DA4DA6059E5}"/>
              </a:ext>
            </a:extLst>
          </p:cNvPr>
          <p:cNvSpPr>
            <a:spLocks noGrp="1"/>
          </p:cNvSpPr>
          <p:nvPr>
            <p:ph type="title"/>
          </p:nvPr>
        </p:nvSpPr>
        <p:spPr>
          <a:xfrm>
            <a:off x="2854331" y="1081354"/>
            <a:ext cx="8897565" cy="1212830"/>
          </a:xfrm>
        </p:spPr>
        <p:txBody>
          <a:bodyPr>
            <a:normAutofit fontScale="90000"/>
            <a:scene3d>
              <a:camera prst="orthographicFront"/>
              <a:lightRig rig="soft" dir="t">
                <a:rot lat="0" lon="0" rev="15600000"/>
              </a:lightRig>
            </a:scene3d>
            <a:sp3d extrusionH="57150" prstMaterial="softEdge">
              <a:bevelT w="25400" h="38100"/>
            </a:sp3d>
          </a:bodyPr>
          <a:lstStyle/>
          <a:p>
            <a:r>
              <a:rPr lang="en-US" sz="5400" b="1" dirty="0">
                <a:ln/>
                <a:solidFill>
                  <a:srgbClr val="990099"/>
                </a:solidFill>
              </a:rPr>
              <a:t>Let us see how it works …</a:t>
            </a:r>
            <a:endParaRPr lang="en-IN" sz="5400" b="1" dirty="0">
              <a:ln/>
              <a:solidFill>
                <a:srgbClr val="990099"/>
              </a:solidFill>
            </a:endParaRPr>
          </a:p>
        </p:txBody>
      </p:sp>
      <p:graphicFrame>
        <p:nvGraphicFramePr>
          <p:cNvPr id="4" name="Table 4">
            <a:extLst>
              <a:ext uri="{FF2B5EF4-FFF2-40B4-BE49-F238E27FC236}">
                <a16:creationId xmlns:a16="http://schemas.microsoft.com/office/drawing/2014/main" id="{004FE8A0-B73E-400C-B512-4D6179D20522}"/>
              </a:ext>
            </a:extLst>
          </p:cNvPr>
          <p:cNvGraphicFramePr>
            <a:graphicFrameLocks noGrp="1"/>
          </p:cNvGraphicFramePr>
          <p:nvPr>
            <p:extLst>
              <p:ext uri="{D42A27DB-BD31-4B8C-83A1-F6EECF244321}">
                <p14:modId xmlns:p14="http://schemas.microsoft.com/office/powerpoint/2010/main" val="820736370"/>
              </p:ext>
            </p:extLst>
          </p:nvPr>
        </p:nvGraphicFramePr>
        <p:xfrm>
          <a:off x="1828801" y="2447925"/>
          <a:ext cx="9923097" cy="4067174"/>
        </p:xfrm>
        <a:graphic>
          <a:graphicData uri="http://schemas.openxmlformats.org/drawingml/2006/table">
            <a:tbl>
              <a:tblPr firstRow="1" bandRow="1">
                <a:tableStyleId>{5C22544A-7EE6-4342-B048-85BDC9FD1C3A}</a:tableStyleId>
              </a:tblPr>
              <a:tblGrid>
                <a:gridCol w="3114674">
                  <a:extLst>
                    <a:ext uri="{9D8B030D-6E8A-4147-A177-3AD203B41FA5}">
                      <a16:colId xmlns:a16="http://schemas.microsoft.com/office/drawing/2014/main" val="1297409945"/>
                    </a:ext>
                  </a:extLst>
                </a:gridCol>
                <a:gridCol w="3228975">
                  <a:extLst>
                    <a:ext uri="{9D8B030D-6E8A-4147-A177-3AD203B41FA5}">
                      <a16:colId xmlns:a16="http://schemas.microsoft.com/office/drawing/2014/main" val="2143658140"/>
                    </a:ext>
                  </a:extLst>
                </a:gridCol>
                <a:gridCol w="3579448">
                  <a:extLst>
                    <a:ext uri="{9D8B030D-6E8A-4147-A177-3AD203B41FA5}">
                      <a16:colId xmlns:a16="http://schemas.microsoft.com/office/drawing/2014/main" val="4119454891"/>
                    </a:ext>
                  </a:extLst>
                </a:gridCol>
              </a:tblGrid>
              <a:tr h="1052734">
                <a:tc gridSpan="3">
                  <a:txBody>
                    <a:bodyPr/>
                    <a:lstStyle/>
                    <a:p>
                      <a:pPr algn="ctr"/>
                      <a:r>
                        <a:rPr lang="en-US" sz="4800" dirty="0"/>
                        <a:t>Online Learning</a:t>
                      </a:r>
                      <a:endParaRPr lang="en-IN" sz="4800" dirty="0"/>
                    </a:p>
                  </a:txBody>
                  <a:tcPr/>
                </a:tc>
                <a:tc hMerge="1">
                  <a:txBody>
                    <a:bodyPr/>
                    <a:lstStyle/>
                    <a:p>
                      <a:endParaRPr lang="en-IN" sz="2800" dirty="0"/>
                    </a:p>
                  </a:txBody>
                  <a:tcPr/>
                </a:tc>
                <a:tc hMerge="1">
                  <a:txBody>
                    <a:bodyPr/>
                    <a:lstStyle/>
                    <a:p>
                      <a:endParaRPr lang="en-IN" sz="2800" dirty="0"/>
                    </a:p>
                  </a:txBody>
                  <a:tcPr/>
                </a:tc>
                <a:extLst>
                  <a:ext uri="{0D108BD9-81ED-4DB2-BD59-A6C34878D82A}">
                    <a16:rowId xmlns:a16="http://schemas.microsoft.com/office/drawing/2014/main" val="565679375"/>
                  </a:ext>
                </a:extLst>
              </a:tr>
              <a:tr h="3014440">
                <a:tc>
                  <a:txBody>
                    <a:bodyPr/>
                    <a:lstStyle/>
                    <a:p>
                      <a:pPr algn="ctr">
                        <a:lnSpc>
                          <a:spcPct val="150000"/>
                        </a:lnSpc>
                      </a:pPr>
                      <a:r>
                        <a:rPr lang="en-US" sz="6000" dirty="0"/>
                        <a:t>Plus</a:t>
                      </a:r>
                    </a:p>
                    <a:p>
                      <a:pPr algn="ctr">
                        <a:lnSpc>
                          <a:spcPct val="150000"/>
                        </a:lnSpc>
                      </a:pPr>
                      <a:endParaRPr lang="en-IN" sz="6000" dirty="0"/>
                    </a:p>
                  </a:txBody>
                  <a:tcPr/>
                </a:tc>
                <a:tc>
                  <a:txBody>
                    <a:bodyPr/>
                    <a:lstStyle/>
                    <a:p>
                      <a:pPr algn="ctr">
                        <a:lnSpc>
                          <a:spcPct val="150000"/>
                        </a:lnSpc>
                      </a:pPr>
                      <a:r>
                        <a:rPr lang="en-US" sz="6000" dirty="0"/>
                        <a:t>Minus</a:t>
                      </a:r>
                    </a:p>
                    <a:p>
                      <a:pPr algn="ctr">
                        <a:lnSpc>
                          <a:spcPct val="150000"/>
                        </a:lnSpc>
                      </a:pPr>
                      <a:endParaRPr lang="en-IN" sz="6000" dirty="0"/>
                    </a:p>
                  </a:txBody>
                  <a:tcPr/>
                </a:tc>
                <a:tc>
                  <a:txBody>
                    <a:bodyPr/>
                    <a:lstStyle/>
                    <a:p>
                      <a:pPr algn="ctr">
                        <a:lnSpc>
                          <a:spcPct val="150000"/>
                        </a:lnSpc>
                      </a:pPr>
                      <a:r>
                        <a:rPr lang="en-US" sz="6000" dirty="0"/>
                        <a:t>Interesting</a:t>
                      </a:r>
                      <a:endParaRPr lang="en-IN" sz="6000" dirty="0"/>
                    </a:p>
                  </a:txBody>
                  <a:tcPr/>
                </a:tc>
                <a:extLst>
                  <a:ext uri="{0D108BD9-81ED-4DB2-BD59-A6C34878D82A}">
                    <a16:rowId xmlns:a16="http://schemas.microsoft.com/office/drawing/2014/main" val="3756502049"/>
                  </a:ext>
                </a:extLst>
              </a:tr>
            </a:tbl>
          </a:graphicData>
        </a:graphic>
      </p:graphicFrame>
      <p:sp>
        <p:nvSpPr>
          <p:cNvPr id="6" name="Star: 5 Points 5">
            <a:extLst>
              <a:ext uri="{FF2B5EF4-FFF2-40B4-BE49-F238E27FC236}">
                <a16:creationId xmlns:a16="http://schemas.microsoft.com/office/drawing/2014/main" id="{20431D63-0AC6-4D00-8811-958DAAF90571}"/>
              </a:ext>
            </a:extLst>
          </p:cNvPr>
          <p:cNvSpPr/>
          <p:nvPr/>
        </p:nvSpPr>
        <p:spPr>
          <a:xfrm>
            <a:off x="9281651" y="5170231"/>
            <a:ext cx="1081548" cy="80547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lus Sign 7">
            <a:extLst>
              <a:ext uri="{FF2B5EF4-FFF2-40B4-BE49-F238E27FC236}">
                <a16:creationId xmlns:a16="http://schemas.microsoft.com/office/drawing/2014/main" id="{31FE1985-89E1-4E54-BA3E-7B36E0073394}"/>
              </a:ext>
            </a:extLst>
          </p:cNvPr>
          <p:cNvSpPr/>
          <p:nvPr/>
        </p:nvSpPr>
        <p:spPr>
          <a:xfrm>
            <a:off x="2983880" y="5092341"/>
            <a:ext cx="934064" cy="88336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Minus Sign 10">
            <a:extLst>
              <a:ext uri="{FF2B5EF4-FFF2-40B4-BE49-F238E27FC236}">
                <a16:creationId xmlns:a16="http://schemas.microsoft.com/office/drawing/2014/main" id="{78F383CF-061E-4EE2-8FBB-2966F25BD7C4}"/>
              </a:ext>
            </a:extLst>
          </p:cNvPr>
          <p:cNvSpPr/>
          <p:nvPr/>
        </p:nvSpPr>
        <p:spPr>
          <a:xfrm>
            <a:off x="6007087" y="5248120"/>
            <a:ext cx="1081548" cy="72758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655557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999B7-0811-4F29-9D45-6DA4DA6059E5}"/>
              </a:ext>
            </a:extLst>
          </p:cNvPr>
          <p:cNvSpPr>
            <a:spLocks noGrp="1"/>
          </p:cNvSpPr>
          <p:nvPr>
            <p:ph type="title"/>
          </p:nvPr>
        </p:nvSpPr>
        <p:spPr>
          <a:xfrm>
            <a:off x="2854331" y="1081354"/>
            <a:ext cx="8897565" cy="1212830"/>
          </a:xfrm>
        </p:spPr>
        <p:txBody>
          <a:bodyPr>
            <a:normAutofit fontScale="90000"/>
            <a:scene3d>
              <a:camera prst="orthographicFront"/>
              <a:lightRig rig="soft" dir="t">
                <a:rot lat="0" lon="0" rev="15600000"/>
              </a:lightRig>
            </a:scene3d>
            <a:sp3d extrusionH="57150" prstMaterial="softEdge">
              <a:bevelT w="25400" h="38100"/>
            </a:sp3d>
          </a:bodyPr>
          <a:lstStyle/>
          <a:p>
            <a:r>
              <a:rPr lang="en-US" sz="5400" b="1" dirty="0">
                <a:ln/>
                <a:solidFill>
                  <a:srgbClr val="990099"/>
                </a:solidFill>
              </a:rPr>
              <a:t>Let us see how it works …</a:t>
            </a:r>
            <a:endParaRPr lang="en-IN" sz="5400" b="1" dirty="0">
              <a:ln/>
              <a:solidFill>
                <a:srgbClr val="990099"/>
              </a:solidFill>
            </a:endParaRPr>
          </a:p>
        </p:txBody>
      </p:sp>
      <p:graphicFrame>
        <p:nvGraphicFramePr>
          <p:cNvPr id="4" name="Table 4">
            <a:extLst>
              <a:ext uri="{FF2B5EF4-FFF2-40B4-BE49-F238E27FC236}">
                <a16:creationId xmlns:a16="http://schemas.microsoft.com/office/drawing/2014/main" id="{004FE8A0-B73E-400C-B512-4D6179D20522}"/>
              </a:ext>
            </a:extLst>
          </p:cNvPr>
          <p:cNvGraphicFramePr>
            <a:graphicFrameLocks noGrp="1"/>
          </p:cNvGraphicFramePr>
          <p:nvPr>
            <p:extLst>
              <p:ext uri="{D42A27DB-BD31-4B8C-83A1-F6EECF244321}">
                <p14:modId xmlns:p14="http://schemas.microsoft.com/office/powerpoint/2010/main" val="3228563367"/>
              </p:ext>
            </p:extLst>
          </p:nvPr>
        </p:nvGraphicFramePr>
        <p:xfrm>
          <a:off x="1828801" y="2447925"/>
          <a:ext cx="9923097" cy="4067174"/>
        </p:xfrm>
        <a:graphic>
          <a:graphicData uri="http://schemas.openxmlformats.org/drawingml/2006/table">
            <a:tbl>
              <a:tblPr firstRow="1" bandRow="1">
                <a:tableStyleId>{5C22544A-7EE6-4342-B048-85BDC9FD1C3A}</a:tableStyleId>
              </a:tblPr>
              <a:tblGrid>
                <a:gridCol w="3114674">
                  <a:extLst>
                    <a:ext uri="{9D8B030D-6E8A-4147-A177-3AD203B41FA5}">
                      <a16:colId xmlns:a16="http://schemas.microsoft.com/office/drawing/2014/main" val="1297409945"/>
                    </a:ext>
                  </a:extLst>
                </a:gridCol>
                <a:gridCol w="3228975">
                  <a:extLst>
                    <a:ext uri="{9D8B030D-6E8A-4147-A177-3AD203B41FA5}">
                      <a16:colId xmlns:a16="http://schemas.microsoft.com/office/drawing/2014/main" val="2143658140"/>
                    </a:ext>
                  </a:extLst>
                </a:gridCol>
                <a:gridCol w="3579448">
                  <a:extLst>
                    <a:ext uri="{9D8B030D-6E8A-4147-A177-3AD203B41FA5}">
                      <a16:colId xmlns:a16="http://schemas.microsoft.com/office/drawing/2014/main" val="4119454891"/>
                    </a:ext>
                  </a:extLst>
                </a:gridCol>
              </a:tblGrid>
              <a:tr h="1052734">
                <a:tc gridSpan="3">
                  <a:txBody>
                    <a:bodyPr/>
                    <a:lstStyle/>
                    <a:p>
                      <a:pPr algn="ctr"/>
                      <a:r>
                        <a:rPr lang="en-US" sz="4800" dirty="0"/>
                        <a:t>Make in India</a:t>
                      </a:r>
                      <a:endParaRPr lang="en-IN" sz="4800" dirty="0"/>
                    </a:p>
                  </a:txBody>
                  <a:tcPr/>
                </a:tc>
                <a:tc hMerge="1">
                  <a:txBody>
                    <a:bodyPr/>
                    <a:lstStyle/>
                    <a:p>
                      <a:endParaRPr lang="en-IN" sz="2800" dirty="0"/>
                    </a:p>
                  </a:txBody>
                  <a:tcPr/>
                </a:tc>
                <a:tc hMerge="1">
                  <a:txBody>
                    <a:bodyPr/>
                    <a:lstStyle/>
                    <a:p>
                      <a:endParaRPr lang="en-IN" sz="2800" dirty="0"/>
                    </a:p>
                  </a:txBody>
                  <a:tcPr/>
                </a:tc>
                <a:extLst>
                  <a:ext uri="{0D108BD9-81ED-4DB2-BD59-A6C34878D82A}">
                    <a16:rowId xmlns:a16="http://schemas.microsoft.com/office/drawing/2014/main" val="565679375"/>
                  </a:ext>
                </a:extLst>
              </a:tr>
              <a:tr h="3014440">
                <a:tc>
                  <a:txBody>
                    <a:bodyPr/>
                    <a:lstStyle/>
                    <a:p>
                      <a:pPr algn="ctr">
                        <a:lnSpc>
                          <a:spcPct val="150000"/>
                        </a:lnSpc>
                      </a:pPr>
                      <a:r>
                        <a:rPr lang="en-US" sz="6000" dirty="0"/>
                        <a:t>Plus</a:t>
                      </a:r>
                    </a:p>
                    <a:p>
                      <a:pPr algn="ctr">
                        <a:lnSpc>
                          <a:spcPct val="150000"/>
                        </a:lnSpc>
                      </a:pPr>
                      <a:endParaRPr lang="en-IN" sz="6000" dirty="0"/>
                    </a:p>
                  </a:txBody>
                  <a:tcPr/>
                </a:tc>
                <a:tc>
                  <a:txBody>
                    <a:bodyPr/>
                    <a:lstStyle/>
                    <a:p>
                      <a:pPr algn="ctr">
                        <a:lnSpc>
                          <a:spcPct val="150000"/>
                        </a:lnSpc>
                      </a:pPr>
                      <a:r>
                        <a:rPr lang="en-US" sz="6000" dirty="0"/>
                        <a:t>Minus</a:t>
                      </a:r>
                    </a:p>
                    <a:p>
                      <a:pPr algn="ctr">
                        <a:lnSpc>
                          <a:spcPct val="150000"/>
                        </a:lnSpc>
                      </a:pPr>
                      <a:endParaRPr lang="en-IN" sz="6000" dirty="0"/>
                    </a:p>
                  </a:txBody>
                  <a:tcPr/>
                </a:tc>
                <a:tc>
                  <a:txBody>
                    <a:bodyPr/>
                    <a:lstStyle/>
                    <a:p>
                      <a:pPr algn="ctr">
                        <a:lnSpc>
                          <a:spcPct val="150000"/>
                        </a:lnSpc>
                      </a:pPr>
                      <a:r>
                        <a:rPr lang="en-US" sz="6000" dirty="0"/>
                        <a:t>Interesting</a:t>
                      </a:r>
                      <a:endParaRPr lang="en-IN" sz="6000" dirty="0"/>
                    </a:p>
                  </a:txBody>
                  <a:tcPr/>
                </a:tc>
                <a:extLst>
                  <a:ext uri="{0D108BD9-81ED-4DB2-BD59-A6C34878D82A}">
                    <a16:rowId xmlns:a16="http://schemas.microsoft.com/office/drawing/2014/main" val="3756502049"/>
                  </a:ext>
                </a:extLst>
              </a:tr>
            </a:tbl>
          </a:graphicData>
        </a:graphic>
      </p:graphicFrame>
      <p:sp>
        <p:nvSpPr>
          <p:cNvPr id="6" name="Star: 5 Points 5">
            <a:extLst>
              <a:ext uri="{FF2B5EF4-FFF2-40B4-BE49-F238E27FC236}">
                <a16:creationId xmlns:a16="http://schemas.microsoft.com/office/drawing/2014/main" id="{20431D63-0AC6-4D00-8811-958DAAF90571}"/>
              </a:ext>
            </a:extLst>
          </p:cNvPr>
          <p:cNvSpPr/>
          <p:nvPr/>
        </p:nvSpPr>
        <p:spPr>
          <a:xfrm>
            <a:off x="9281651" y="5170231"/>
            <a:ext cx="1081548" cy="80547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lus Sign 7">
            <a:extLst>
              <a:ext uri="{FF2B5EF4-FFF2-40B4-BE49-F238E27FC236}">
                <a16:creationId xmlns:a16="http://schemas.microsoft.com/office/drawing/2014/main" id="{31FE1985-89E1-4E54-BA3E-7B36E0073394}"/>
              </a:ext>
            </a:extLst>
          </p:cNvPr>
          <p:cNvSpPr/>
          <p:nvPr/>
        </p:nvSpPr>
        <p:spPr>
          <a:xfrm>
            <a:off x="2983880" y="5092341"/>
            <a:ext cx="934064" cy="88336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Minus Sign 10">
            <a:extLst>
              <a:ext uri="{FF2B5EF4-FFF2-40B4-BE49-F238E27FC236}">
                <a16:creationId xmlns:a16="http://schemas.microsoft.com/office/drawing/2014/main" id="{78F383CF-061E-4EE2-8FBB-2966F25BD7C4}"/>
              </a:ext>
            </a:extLst>
          </p:cNvPr>
          <p:cNvSpPr/>
          <p:nvPr/>
        </p:nvSpPr>
        <p:spPr>
          <a:xfrm>
            <a:off x="6007087" y="5248120"/>
            <a:ext cx="1081548" cy="72758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531226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organize gif - Clip Art Library">
            <a:extLst>
              <a:ext uri="{FF2B5EF4-FFF2-40B4-BE49-F238E27FC236}">
                <a16:creationId xmlns:a16="http://schemas.microsoft.com/office/drawing/2014/main" id="{AC6B46B3-6E6D-4333-B681-026185D256C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76299" y="2276474"/>
            <a:ext cx="7296830" cy="4086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E4AA26E-D43E-4897-BB6E-CA3D98E3C467}"/>
              </a:ext>
            </a:extLst>
          </p:cNvPr>
          <p:cNvSpPr>
            <a:spLocks noGrp="1"/>
          </p:cNvSpPr>
          <p:nvPr>
            <p:ph type="title"/>
          </p:nvPr>
        </p:nvSpPr>
        <p:spPr>
          <a:xfrm>
            <a:off x="2844806" y="873145"/>
            <a:ext cx="8897565" cy="1329416"/>
          </a:xfrm>
        </p:spPr>
        <p:txBody>
          <a:bodyPr>
            <a:normAutofit/>
            <a:scene3d>
              <a:camera prst="orthographicFront"/>
              <a:lightRig rig="soft" dir="t">
                <a:rot lat="0" lon="0" rev="15600000"/>
              </a:lightRig>
            </a:scene3d>
            <a:sp3d extrusionH="57150" prstMaterial="softEdge">
              <a:bevelT w="25400" h="38100"/>
            </a:sp3d>
          </a:bodyPr>
          <a:lstStyle/>
          <a:p>
            <a:pPr algn="ctr"/>
            <a:r>
              <a:rPr lang="en-US" sz="6600" b="1" dirty="0">
                <a:ln/>
                <a:solidFill>
                  <a:srgbClr val="C00000"/>
                </a:solidFill>
                <a:latin typeface="Comic Sans MS" panose="030F0702030302020204" pitchFamily="66" charset="0"/>
              </a:rPr>
              <a:t>ORGANISING</a:t>
            </a:r>
            <a:endParaRPr lang="en-IN" sz="6600" b="1" dirty="0">
              <a:ln/>
              <a:solidFill>
                <a:srgbClr val="C00000"/>
              </a:solidFill>
              <a:latin typeface="Comic Sans MS" panose="030F0702030302020204" pitchFamily="66" charset="0"/>
            </a:endParaRPr>
          </a:p>
        </p:txBody>
      </p:sp>
      <p:sp>
        <p:nvSpPr>
          <p:cNvPr id="3" name="Content Placeholder 2">
            <a:extLst>
              <a:ext uri="{FF2B5EF4-FFF2-40B4-BE49-F238E27FC236}">
                <a16:creationId xmlns:a16="http://schemas.microsoft.com/office/drawing/2014/main" id="{1E26543B-CB52-44D5-B086-B9B0CA5DBFC8}"/>
              </a:ext>
            </a:extLst>
          </p:cNvPr>
          <p:cNvSpPr>
            <a:spLocks noGrp="1"/>
          </p:cNvSpPr>
          <p:nvPr>
            <p:ph idx="1"/>
          </p:nvPr>
        </p:nvSpPr>
        <p:spPr>
          <a:xfrm>
            <a:off x="7679104" y="5148941"/>
            <a:ext cx="4512896" cy="1362075"/>
          </a:xfrm>
        </p:spPr>
        <p:txBody>
          <a:bodyPr>
            <a:normAutofit/>
            <a:scene3d>
              <a:camera prst="orthographicFront"/>
              <a:lightRig rig="soft" dir="t">
                <a:rot lat="0" lon="0" rev="15600000"/>
              </a:lightRig>
            </a:scene3d>
            <a:sp3d extrusionH="57150" prstMaterial="softEdge">
              <a:bevelT w="25400" h="38100"/>
            </a:sp3d>
          </a:bodyPr>
          <a:lstStyle/>
          <a:p>
            <a:pPr marL="0" indent="0">
              <a:buNone/>
            </a:pPr>
            <a:r>
              <a:rPr lang="en-US" sz="3200" b="1" dirty="0" err="1">
                <a:ln/>
                <a:solidFill>
                  <a:srgbClr val="FF0000"/>
                </a:solidFill>
              </a:rPr>
              <a:t>Organising</a:t>
            </a:r>
            <a:r>
              <a:rPr lang="en-US" sz="3200" b="1" dirty="0">
                <a:ln/>
                <a:solidFill>
                  <a:srgbClr val="FF0000"/>
                </a:solidFill>
              </a:rPr>
              <a:t> your write-up in a logical sequence</a:t>
            </a:r>
            <a:endParaRPr lang="en-IN" sz="3200" b="1" dirty="0">
              <a:ln/>
              <a:solidFill>
                <a:srgbClr val="FF0000"/>
              </a:solidFill>
            </a:endParaRPr>
          </a:p>
        </p:txBody>
      </p:sp>
    </p:spTree>
    <p:extLst>
      <p:ext uri="{BB962C8B-B14F-4D97-AF65-F5344CB8AC3E}">
        <p14:creationId xmlns:p14="http://schemas.microsoft.com/office/powerpoint/2010/main" val="9183626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8D157C4F-628D-46A6-A712-C439F85051E6}"/>
              </a:ext>
            </a:extLst>
          </p:cNvPr>
          <p:cNvGraphicFramePr>
            <a:graphicFrameLocks noGrp="1"/>
          </p:cNvGraphicFramePr>
          <p:nvPr>
            <p:ph idx="1"/>
            <p:extLst>
              <p:ext uri="{D42A27DB-BD31-4B8C-83A1-F6EECF244321}">
                <p14:modId xmlns:p14="http://schemas.microsoft.com/office/powerpoint/2010/main" val="1808590836"/>
              </p:ext>
            </p:extLst>
          </p:nvPr>
        </p:nvGraphicFramePr>
        <p:xfrm>
          <a:off x="876299" y="219074"/>
          <a:ext cx="10829925" cy="6752639"/>
        </p:xfrm>
        <a:graphic>
          <a:graphicData uri="http://schemas.openxmlformats.org/drawingml/2006/table">
            <a:tbl>
              <a:tblPr firstRow="1" bandRow="1">
                <a:tableStyleId>{5C22544A-7EE6-4342-B048-85BDC9FD1C3A}</a:tableStyleId>
              </a:tblPr>
              <a:tblGrid>
                <a:gridCol w="10829925">
                  <a:extLst>
                    <a:ext uri="{9D8B030D-6E8A-4147-A177-3AD203B41FA5}">
                      <a16:colId xmlns:a16="http://schemas.microsoft.com/office/drawing/2014/main" val="1211722066"/>
                    </a:ext>
                  </a:extLst>
                </a:gridCol>
              </a:tblGrid>
              <a:tr h="876886">
                <a:tc>
                  <a:txBody>
                    <a:bodyPr/>
                    <a:lstStyle/>
                    <a:p>
                      <a:pPr algn="ctr"/>
                      <a:r>
                        <a:rPr lang="en-US" sz="3200" dirty="0"/>
                        <a:t>TITLE</a:t>
                      </a:r>
                    </a:p>
                    <a:p>
                      <a:pPr algn="ctr"/>
                      <a:r>
                        <a:rPr lang="en-US" sz="3200" dirty="0"/>
                        <a:t>BY LINE</a:t>
                      </a:r>
                      <a:endParaRPr lang="en-IN" sz="2200" dirty="0"/>
                    </a:p>
                  </a:txBody>
                  <a:tcPr/>
                </a:tc>
                <a:extLst>
                  <a:ext uri="{0D108BD9-81ED-4DB2-BD59-A6C34878D82A}">
                    <a16:rowId xmlns:a16="http://schemas.microsoft.com/office/drawing/2014/main" val="600486262"/>
                  </a:ext>
                </a:extLst>
              </a:tr>
              <a:tr h="1252694">
                <a:tc>
                  <a:txBody>
                    <a:bodyPr/>
                    <a:lstStyle/>
                    <a:p>
                      <a:r>
                        <a:rPr lang="en-US" sz="2200" b="1" dirty="0"/>
                        <a:t>INTRODUCTION</a:t>
                      </a:r>
                    </a:p>
                    <a:p>
                      <a:pPr marL="285750" indent="-285750">
                        <a:buFont typeface="Arial" panose="020B0604020202020204" pitchFamily="34" charset="0"/>
                        <a:buChar char="•"/>
                      </a:pPr>
                      <a:r>
                        <a:rPr lang="en-US" sz="2200" dirty="0"/>
                        <a:t>Sentence 1 – beginning – mention briefly the status of the issue</a:t>
                      </a:r>
                    </a:p>
                    <a:p>
                      <a:pPr marL="285750" indent="-285750">
                        <a:buFont typeface="Arial" panose="020B0604020202020204" pitchFamily="34" charset="0"/>
                        <a:buChar char="•"/>
                      </a:pPr>
                      <a:r>
                        <a:rPr lang="en-US" sz="2200" dirty="0"/>
                        <a:t>Sentence 2 – </a:t>
                      </a:r>
                      <a:r>
                        <a:rPr lang="en-IN" sz="2200" dirty="0"/>
                        <a:t>Analyse the topic in terms of type or kinds</a:t>
                      </a:r>
                      <a:endParaRPr lang="en-US" sz="2200" dirty="0"/>
                    </a:p>
                  </a:txBody>
                  <a:tcPr/>
                </a:tc>
                <a:extLst>
                  <a:ext uri="{0D108BD9-81ED-4DB2-BD59-A6C34878D82A}">
                    <a16:rowId xmlns:a16="http://schemas.microsoft.com/office/drawing/2014/main" val="2257604404"/>
                  </a:ext>
                </a:extLst>
              </a:tr>
              <a:tr h="508037">
                <a:tc>
                  <a:txBody>
                    <a:bodyPr/>
                    <a:lstStyle/>
                    <a:p>
                      <a:r>
                        <a:rPr lang="en-US" sz="2200" b="1" dirty="0"/>
                        <a:t>BODY (Para 1) – Cause / advantage / positive</a:t>
                      </a:r>
                      <a:endParaRPr lang="en-IN" sz="2200" b="1" dirty="0"/>
                    </a:p>
                  </a:txBody>
                  <a:tcPr/>
                </a:tc>
                <a:extLst>
                  <a:ext uri="{0D108BD9-81ED-4DB2-BD59-A6C34878D82A}">
                    <a16:rowId xmlns:a16="http://schemas.microsoft.com/office/drawing/2014/main" val="1634973471"/>
                  </a:ext>
                </a:extLst>
              </a:tr>
              <a:tr h="508037">
                <a:tc>
                  <a:txBody>
                    <a:bodyPr/>
                    <a:lstStyle/>
                    <a:p>
                      <a:pPr marL="285750" indent="-285750">
                        <a:buFont typeface="Arial" panose="020B0604020202020204" pitchFamily="34" charset="0"/>
                        <a:buChar char="•"/>
                      </a:pPr>
                      <a:r>
                        <a:rPr lang="en-US" sz="2200" dirty="0"/>
                        <a:t>Sentence 1</a:t>
                      </a:r>
                      <a:endParaRPr lang="en-IN" sz="2200" dirty="0"/>
                    </a:p>
                  </a:txBody>
                  <a:tcPr/>
                </a:tc>
                <a:extLst>
                  <a:ext uri="{0D108BD9-81ED-4DB2-BD59-A6C34878D82A}">
                    <a16:rowId xmlns:a16="http://schemas.microsoft.com/office/drawing/2014/main" val="443109094"/>
                  </a:ext>
                </a:extLst>
              </a:tr>
              <a:tr h="508037">
                <a:tc>
                  <a:txBody>
                    <a:bodyPr/>
                    <a:lstStyle/>
                    <a:p>
                      <a:pPr marL="285750" indent="-285750">
                        <a:buFont typeface="Arial" panose="020B0604020202020204" pitchFamily="34" charset="0"/>
                        <a:buChar char="•"/>
                      </a:pPr>
                      <a:r>
                        <a:rPr lang="en-US" sz="2200" dirty="0"/>
                        <a:t>Sentence 2</a:t>
                      </a:r>
                      <a:endParaRPr lang="en-IN" sz="2200" dirty="0"/>
                    </a:p>
                  </a:txBody>
                  <a:tcPr/>
                </a:tc>
                <a:extLst>
                  <a:ext uri="{0D108BD9-81ED-4DB2-BD59-A6C34878D82A}">
                    <a16:rowId xmlns:a16="http://schemas.microsoft.com/office/drawing/2014/main" val="3467646336"/>
                  </a:ext>
                </a:extLst>
              </a:tr>
              <a:tr h="508037">
                <a:tc>
                  <a:txBody>
                    <a:bodyPr/>
                    <a:lstStyle/>
                    <a:p>
                      <a:r>
                        <a:rPr lang="en-US" sz="2200" b="1" dirty="0"/>
                        <a:t>BODY (Para 2) – Cause / advantage / negative</a:t>
                      </a:r>
                      <a:endParaRPr lang="en-IN" sz="2200" b="1" dirty="0"/>
                    </a:p>
                  </a:txBody>
                  <a:tcPr/>
                </a:tc>
                <a:extLst>
                  <a:ext uri="{0D108BD9-81ED-4DB2-BD59-A6C34878D82A}">
                    <a16:rowId xmlns:a16="http://schemas.microsoft.com/office/drawing/2014/main" val="309859605"/>
                  </a:ext>
                </a:extLst>
              </a:tr>
              <a:tr h="508037">
                <a:tc>
                  <a:txBody>
                    <a:bodyPr/>
                    <a:lstStyle/>
                    <a:p>
                      <a:pPr marL="285750" indent="-285750">
                        <a:buFont typeface="Arial" panose="020B0604020202020204" pitchFamily="34" charset="0"/>
                        <a:buChar char="•"/>
                      </a:pPr>
                      <a:r>
                        <a:rPr lang="en-US" sz="2200" dirty="0"/>
                        <a:t>Sentence 1</a:t>
                      </a:r>
                      <a:endParaRPr lang="en-IN" sz="2200" dirty="0"/>
                    </a:p>
                  </a:txBody>
                  <a:tcPr/>
                </a:tc>
                <a:extLst>
                  <a:ext uri="{0D108BD9-81ED-4DB2-BD59-A6C34878D82A}">
                    <a16:rowId xmlns:a16="http://schemas.microsoft.com/office/drawing/2014/main" val="2076794432"/>
                  </a:ext>
                </a:extLst>
              </a:tr>
              <a:tr h="508037">
                <a:tc>
                  <a:txBody>
                    <a:bodyPr/>
                    <a:lstStyle/>
                    <a:p>
                      <a:pPr marL="285750" indent="-285750">
                        <a:buFont typeface="Arial" panose="020B0604020202020204" pitchFamily="34" charset="0"/>
                        <a:buChar char="•"/>
                      </a:pPr>
                      <a:r>
                        <a:rPr lang="en-US" sz="2200" dirty="0"/>
                        <a:t>Sentence 2</a:t>
                      </a:r>
                      <a:endParaRPr lang="en-IN" sz="2200" dirty="0"/>
                    </a:p>
                  </a:txBody>
                  <a:tcPr/>
                </a:tc>
                <a:extLst>
                  <a:ext uri="{0D108BD9-81ED-4DB2-BD59-A6C34878D82A}">
                    <a16:rowId xmlns:a16="http://schemas.microsoft.com/office/drawing/2014/main" val="2204520890"/>
                  </a:ext>
                </a:extLst>
              </a:tr>
              <a:tr h="508037">
                <a:tc>
                  <a:txBody>
                    <a:bodyPr/>
                    <a:lstStyle/>
                    <a:p>
                      <a:pPr marL="0" indent="0">
                        <a:buFont typeface="Arial" panose="020B0604020202020204" pitchFamily="34" charset="0"/>
                        <a:buNone/>
                      </a:pPr>
                      <a:r>
                        <a:rPr lang="en-US" sz="2200" dirty="0"/>
                        <a:t>CONCLUSION</a:t>
                      </a:r>
                      <a:endParaRPr lang="en-IN" sz="2200" dirty="0"/>
                    </a:p>
                  </a:txBody>
                  <a:tcPr/>
                </a:tc>
                <a:extLst>
                  <a:ext uri="{0D108BD9-81ED-4DB2-BD59-A6C34878D82A}">
                    <a16:rowId xmlns:a16="http://schemas.microsoft.com/office/drawing/2014/main" val="770479029"/>
                  </a:ext>
                </a:extLst>
              </a:tr>
              <a:tr h="876886">
                <a:tc>
                  <a:txBody>
                    <a:bodyPr/>
                    <a:lstStyle/>
                    <a:p>
                      <a:pPr marL="285750" indent="-285750">
                        <a:buFont typeface="Arial" panose="020B0604020202020204" pitchFamily="34" charset="0"/>
                        <a:buChar char="•"/>
                      </a:pPr>
                      <a:r>
                        <a:rPr lang="en-US" sz="2200" dirty="0"/>
                        <a:t>How to overcome the problem /  How to deal with the issue / Suggestions / Remedial measures</a:t>
                      </a:r>
                      <a:endParaRPr lang="en-IN" sz="2200" dirty="0"/>
                    </a:p>
                  </a:txBody>
                  <a:tcPr/>
                </a:tc>
                <a:extLst>
                  <a:ext uri="{0D108BD9-81ED-4DB2-BD59-A6C34878D82A}">
                    <a16:rowId xmlns:a16="http://schemas.microsoft.com/office/drawing/2014/main" val="1792945361"/>
                  </a:ext>
                </a:extLst>
              </a:tr>
            </a:tbl>
          </a:graphicData>
        </a:graphic>
      </p:graphicFrame>
    </p:spTree>
    <p:extLst>
      <p:ext uri="{BB962C8B-B14F-4D97-AF65-F5344CB8AC3E}">
        <p14:creationId xmlns:p14="http://schemas.microsoft.com/office/powerpoint/2010/main" val="148067490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998E-C537-40F4-BFDC-927DB81CF11C}"/>
              </a:ext>
            </a:extLst>
          </p:cNvPr>
          <p:cNvSpPr>
            <a:spLocks noGrp="1"/>
          </p:cNvSpPr>
          <p:nvPr>
            <p:ph type="title"/>
          </p:nvPr>
        </p:nvSpPr>
        <p:spPr>
          <a:xfrm>
            <a:off x="876300" y="568345"/>
            <a:ext cx="10827971" cy="1560716"/>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US" sz="3200" b="1" dirty="0">
                <a:ln/>
                <a:solidFill>
                  <a:srgbClr val="0070C0"/>
                </a:solidFill>
              </a:rPr>
              <a:t>Rearrange these sentences in their correct order to form the base of a meaningful article.</a:t>
            </a:r>
            <a:endParaRPr lang="en-IN" sz="3200" b="1" dirty="0">
              <a:ln/>
              <a:solidFill>
                <a:srgbClr val="0070C0"/>
              </a:solidFill>
            </a:endParaRPr>
          </a:p>
        </p:txBody>
      </p:sp>
      <p:sp>
        <p:nvSpPr>
          <p:cNvPr id="3" name="Content Placeholder 2">
            <a:extLst>
              <a:ext uri="{FF2B5EF4-FFF2-40B4-BE49-F238E27FC236}">
                <a16:creationId xmlns:a16="http://schemas.microsoft.com/office/drawing/2014/main" id="{A9572497-DAFA-4C17-ADBF-581A7F71E2AF}"/>
              </a:ext>
            </a:extLst>
          </p:cNvPr>
          <p:cNvSpPr>
            <a:spLocks noGrp="1"/>
          </p:cNvSpPr>
          <p:nvPr>
            <p:ph idx="1"/>
          </p:nvPr>
        </p:nvSpPr>
        <p:spPr>
          <a:xfrm>
            <a:off x="514350" y="2438400"/>
            <a:ext cx="11525250" cy="4133850"/>
          </a:xfrm>
        </p:spPr>
        <p:txBody>
          <a:bodyPr>
            <a:normAutofit/>
            <a:scene3d>
              <a:camera prst="orthographicFront"/>
              <a:lightRig rig="soft" dir="t">
                <a:rot lat="0" lon="0" rev="15600000"/>
              </a:lightRig>
            </a:scene3d>
            <a:sp3d extrusionH="57150" prstMaterial="softEdge">
              <a:bevelT w="25400" h="38100"/>
            </a:sp3d>
          </a:bodyPr>
          <a:lstStyle/>
          <a:p>
            <a:pPr marL="457200" indent="-457200">
              <a:buFont typeface="+mj-lt"/>
              <a:buAutoNum type="arabicPeriod"/>
            </a:pPr>
            <a:r>
              <a:rPr lang="en-US" sz="2400" b="1" dirty="0">
                <a:ln/>
                <a:solidFill>
                  <a:srgbClr val="002060"/>
                </a:solidFill>
              </a:rPr>
              <a:t>It’s an initiative to </a:t>
            </a:r>
            <a:r>
              <a:rPr lang="en-US" sz="2400" b="1" dirty="0" err="1">
                <a:ln/>
                <a:solidFill>
                  <a:srgbClr val="002060"/>
                </a:solidFill>
              </a:rPr>
              <a:t>galvanise</a:t>
            </a:r>
            <a:r>
              <a:rPr lang="en-US" sz="2400" b="1" dirty="0">
                <a:ln/>
                <a:solidFill>
                  <a:srgbClr val="002060"/>
                </a:solidFill>
              </a:rPr>
              <a:t> the economy with the aim of making India a global manufacturing hub.</a:t>
            </a:r>
          </a:p>
          <a:p>
            <a:pPr marL="457200" indent="-457200">
              <a:buFont typeface="+mj-lt"/>
              <a:buAutoNum type="arabicPeriod"/>
            </a:pPr>
            <a:r>
              <a:rPr lang="en-US" sz="2400" b="1" dirty="0">
                <a:ln/>
                <a:solidFill>
                  <a:srgbClr val="002060"/>
                </a:solidFill>
              </a:rPr>
              <a:t>To sum up, ‘Make in India is the key to a prosperous India’.</a:t>
            </a:r>
          </a:p>
          <a:p>
            <a:pPr marL="457200" indent="-457200">
              <a:buFont typeface="+mj-lt"/>
              <a:buAutoNum type="arabicPeriod"/>
            </a:pPr>
            <a:r>
              <a:rPr lang="en-US" sz="2400" b="1" dirty="0">
                <a:ln/>
                <a:solidFill>
                  <a:srgbClr val="002060"/>
                </a:solidFill>
              </a:rPr>
              <a:t>Make in India – by </a:t>
            </a:r>
            <a:r>
              <a:rPr lang="en-US" sz="2400" b="1" dirty="0" err="1">
                <a:ln/>
                <a:solidFill>
                  <a:srgbClr val="002060"/>
                </a:solidFill>
              </a:rPr>
              <a:t>Ritu</a:t>
            </a:r>
            <a:r>
              <a:rPr lang="en-US" sz="2400" b="1" dirty="0">
                <a:ln/>
                <a:solidFill>
                  <a:srgbClr val="002060"/>
                </a:solidFill>
              </a:rPr>
              <a:t> Singh</a:t>
            </a:r>
          </a:p>
          <a:p>
            <a:pPr marL="457200" indent="-457200">
              <a:buFont typeface="+mj-lt"/>
              <a:buAutoNum type="arabicPeriod"/>
            </a:pPr>
            <a:r>
              <a:rPr lang="en-US" sz="2400" b="1" dirty="0">
                <a:ln/>
                <a:solidFill>
                  <a:srgbClr val="002060"/>
                </a:solidFill>
              </a:rPr>
              <a:t>Make in India is the name of a flagship scheme by Government of India to give more incentive to business and entrepreneurs to manufacture goods in India.</a:t>
            </a:r>
          </a:p>
          <a:p>
            <a:pPr marL="457200" indent="-457200">
              <a:buFont typeface="+mj-lt"/>
              <a:buAutoNum type="arabicPeriod"/>
            </a:pPr>
            <a:r>
              <a:rPr lang="en-US" sz="2400" b="1" dirty="0">
                <a:ln/>
                <a:solidFill>
                  <a:srgbClr val="002060"/>
                </a:solidFill>
              </a:rPr>
              <a:t>We have already observed that India's rank in ease-in-doing business has improved.</a:t>
            </a:r>
          </a:p>
          <a:p>
            <a:pPr marL="457200" indent="-457200">
              <a:buFont typeface="+mj-lt"/>
              <a:buAutoNum type="arabicPeriod"/>
            </a:pPr>
            <a:r>
              <a:rPr lang="en-US" sz="2400" b="1" dirty="0">
                <a:ln/>
                <a:solidFill>
                  <a:srgbClr val="002060"/>
                </a:solidFill>
              </a:rPr>
              <a:t>The biggest challenge faced by the Government is the lack of skilled </a:t>
            </a:r>
            <a:r>
              <a:rPr lang="en-US" sz="2400" b="1" dirty="0" err="1">
                <a:ln/>
                <a:solidFill>
                  <a:srgbClr val="002060"/>
                </a:solidFill>
              </a:rPr>
              <a:t>labour</a:t>
            </a:r>
            <a:r>
              <a:rPr lang="en-US" sz="2400" b="1" dirty="0">
                <a:ln/>
                <a:solidFill>
                  <a:srgbClr val="002060"/>
                </a:solidFill>
              </a:rPr>
              <a:t>.</a:t>
            </a:r>
            <a:endParaRPr lang="en-IN" sz="2400" b="1" dirty="0">
              <a:ln/>
              <a:solidFill>
                <a:srgbClr val="002060"/>
              </a:solidFill>
            </a:endParaRPr>
          </a:p>
        </p:txBody>
      </p:sp>
    </p:spTree>
    <p:extLst>
      <p:ext uri="{BB962C8B-B14F-4D97-AF65-F5344CB8AC3E}">
        <p14:creationId xmlns:p14="http://schemas.microsoft.com/office/powerpoint/2010/main" val="112676700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998E-C537-40F4-BFDC-927DB81CF11C}"/>
              </a:ext>
            </a:extLst>
          </p:cNvPr>
          <p:cNvSpPr>
            <a:spLocks noGrp="1"/>
          </p:cNvSpPr>
          <p:nvPr>
            <p:ph type="title"/>
          </p:nvPr>
        </p:nvSpPr>
        <p:spPr>
          <a:xfrm>
            <a:off x="876300" y="568345"/>
            <a:ext cx="10827971" cy="1560716"/>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US" sz="3200" b="1" dirty="0">
                <a:ln/>
                <a:solidFill>
                  <a:srgbClr val="0070C0"/>
                </a:solidFill>
              </a:rPr>
              <a:t>Rearrange these sentences in their correct order to form the base of a meaningful article.</a:t>
            </a:r>
            <a:endParaRPr lang="en-IN" sz="3200" b="1" dirty="0">
              <a:ln/>
              <a:solidFill>
                <a:srgbClr val="0070C0"/>
              </a:solidFill>
            </a:endParaRPr>
          </a:p>
        </p:txBody>
      </p:sp>
      <p:sp>
        <p:nvSpPr>
          <p:cNvPr id="3" name="Content Placeholder 2">
            <a:extLst>
              <a:ext uri="{FF2B5EF4-FFF2-40B4-BE49-F238E27FC236}">
                <a16:creationId xmlns:a16="http://schemas.microsoft.com/office/drawing/2014/main" id="{A9572497-DAFA-4C17-ADBF-581A7F71E2AF}"/>
              </a:ext>
            </a:extLst>
          </p:cNvPr>
          <p:cNvSpPr>
            <a:spLocks noGrp="1"/>
          </p:cNvSpPr>
          <p:nvPr>
            <p:ph idx="1"/>
          </p:nvPr>
        </p:nvSpPr>
        <p:spPr>
          <a:xfrm>
            <a:off x="514350" y="2438400"/>
            <a:ext cx="11525250" cy="4133850"/>
          </a:xfrm>
        </p:spPr>
        <p:txBody>
          <a:bodyPr>
            <a:normAutofit/>
            <a:scene3d>
              <a:camera prst="orthographicFront"/>
              <a:lightRig rig="soft" dir="t">
                <a:rot lat="0" lon="0" rev="15600000"/>
              </a:lightRig>
            </a:scene3d>
            <a:sp3d extrusionH="57150" prstMaterial="softEdge">
              <a:bevelT w="25400" h="38100"/>
            </a:sp3d>
          </a:bodyPr>
          <a:lstStyle/>
          <a:p>
            <a:pPr marL="457200" indent="-457200">
              <a:buFont typeface="+mj-lt"/>
              <a:buAutoNum type="arabicPeriod"/>
            </a:pPr>
            <a:r>
              <a:rPr lang="en-US" sz="2400" b="1" dirty="0">
                <a:ln/>
                <a:solidFill>
                  <a:srgbClr val="002060"/>
                </a:solidFill>
              </a:rPr>
              <a:t>It’s an initiative to </a:t>
            </a:r>
            <a:r>
              <a:rPr lang="en-US" sz="2400" b="1" dirty="0" err="1">
                <a:ln/>
                <a:solidFill>
                  <a:srgbClr val="002060"/>
                </a:solidFill>
              </a:rPr>
              <a:t>galvanise</a:t>
            </a:r>
            <a:r>
              <a:rPr lang="en-US" sz="2400" b="1" dirty="0">
                <a:ln/>
                <a:solidFill>
                  <a:srgbClr val="002060"/>
                </a:solidFill>
              </a:rPr>
              <a:t> the economy with the aim of making India a global manufacturing hub. 	</a:t>
            </a:r>
            <a:r>
              <a:rPr lang="en-US" sz="2400" b="1" dirty="0">
                <a:ln/>
                <a:solidFill>
                  <a:srgbClr val="C00000"/>
                </a:solidFill>
              </a:rPr>
              <a:t>3</a:t>
            </a:r>
            <a:endParaRPr lang="en-US" sz="2400" b="1" dirty="0">
              <a:ln/>
              <a:solidFill>
                <a:srgbClr val="002060"/>
              </a:solidFill>
            </a:endParaRPr>
          </a:p>
          <a:p>
            <a:pPr marL="457200" indent="-457200">
              <a:buFont typeface="+mj-lt"/>
              <a:buAutoNum type="arabicPeriod"/>
            </a:pPr>
            <a:r>
              <a:rPr lang="en-US" sz="2400" b="1" dirty="0">
                <a:ln/>
                <a:solidFill>
                  <a:srgbClr val="002060"/>
                </a:solidFill>
              </a:rPr>
              <a:t>To sum up, ‘Make in India is the key to a prosperous India’.	</a:t>
            </a:r>
            <a:r>
              <a:rPr lang="en-US" sz="2400" b="1" dirty="0">
                <a:ln/>
                <a:solidFill>
                  <a:srgbClr val="C00000"/>
                </a:solidFill>
              </a:rPr>
              <a:t>6</a:t>
            </a:r>
          </a:p>
          <a:p>
            <a:pPr marL="457200" indent="-457200">
              <a:buFont typeface="+mj-lt"/>
              <a:buAutoNum type="arabicPeriod"/>
            </a:pPr>
            <a:r>
              <a:rPr lang="en-US" sz="2400" b="1" dirty="0">
                <a:ln/>
                <a:solidFill>
                  <a:srgbClr val="002060"/>
                </a:solidFill>
              </a:rPr>
              <a:t>Make in India – by </a:t>
            </a:r>
            <a:r>
              <a:rPr lang="en-US" sz="2400" b="1" dirty="0" err="1">
                <a:ln/>
                <a:solidFill>
                  <a:srgbClr val="002060"/>
                </a:solidFill>
              </a:rPr>
              <a:t>Ritu</a:t>
            </a:r>
            <a:r>
              <a:rPr lang="en-US" sz="2400" b="1" dirty="0">
                <a:ln/>
                <a:solidFill>
                  <a:srgbClr val="002060"/>
                </a:solidFill>
              </a:rPr>
              <a:t> Singh	</a:t>
            </a:r>
            <a:r>
              <a:rPr lang="en-US" sz="2400" b="1" dirty="0">
                <a:ln/>
                <a:solidFill>
                  <a:srgbClr val="C00000"/>
                </a:solidFill>
              </a:rPr>
              <a:t> 1</a:t>
            </a:r>
            <a:endParaRPr lang="en-US" sz="2400" b="1" dirty="0">
              <a:ln/>
              <a:solidFill>
                <a:srgbClr val="002060"/>
              </a:solidFill>
            </a:endParaRPr>
          </a:p>
          <a:p>
            <a:pPr marL="457200" indent="-457200">
              <a:buFont typeface="+mj-lt"/>
              <a:buAutoNum type="arabicPeriod"/>
            </a:pPr>
            <a:r>
              <a:rPr lang="en-US" sz="2400" b="1" dirty="0">
                <a:ln/>
                <a:solidFill>
                  <a:srgbClr val="002060"/>
                </a:solidFill>
              </a:rPr>
              <a:t>Make in India is the name of a flagship scheme by Government of India to give more incentive to business and entrepreneurs to manufacture goods in India.	</a:t>
            </a:r>
            <a:r>
              <a:rPr lang="en-US" sz="2400" b="1" dirty="0">
                <a:ln/>
                <a:solidFill>
                  <a:srgbClr val="C00000"/>
                </a:solidFill>
              </a:rPr>
              <a:t> 2</a:t>
            </a:r>
            <a:endParaRPr lang="en-US" sz="2400" b="1" dirty="0">
              <a:ln/>
              <a:solidFill>
                <a:srgbClr val="002060"/>
              </a:solidFill>
            </a:endParaRPr>
          </a:p>
          <a:p>
            <a:pPr marL="457200" indent="-457200">
              <a:buFont typeface="+mj-lt"/>
              <a:buAutoNum type="arabicPeriod"/>
            </a:pPr>
            <a:r>
              <a:rPr lang="en-US" sz="2400" b="1" dirty="0">
                <a:ln/>
                <a:solidFill>
                  <a:srgbClr val="002060"/>
                </a:solidFill>
              </a:rPr>
              <a:t>We have already observed that India's rank in ease-in-doing business has improved. </a:t>
            </a:r>
            <a:r>
              <a:rPr lang="en-US" sz="2400" b="1" dirty="0">
                <a:ln/>
                <a:solidFill>
                  <a:srgbClr val="C00000"/>
                </a:solidFill>
              </a:rPr>
              <a:t>4</a:t>
            </a:r>
            <a:endParaRPr lang="en-US" sz="2400" b="1" dirty="0">
              <a:ln/>
              <a:solidFill>
                <a:srgbClr val="002060"/>
              </a:solidFill>
            </a:endParaRPr>
          </a:p>
          <a:p>
            <a:pPr marL="457200" indent="-457200">
              <a:buFont typeface="+mj-lt"/>
              <a:buAutoNum type="arabicPeriod"/>
            </a:pPr>
            <a:r>
              <a:rPr lang="en-US" sz="2400" b="1" dirty="0">
                <a:ln/>
                <a:solidFill>
                  <a:srgbClr val="002060"/>
                </a:solidFill>
              </a:rPr>
              <a:t>The biggest challenge faced by the Government is the lack of skilled </a:t>
            </a:r>
            <a:r>
              <a:rPr lang="en-US" sz="2400" b="1" dirty="0" err="1">
                <a:ln/>
                <a:solidFill>
                  <a:srgbClr val="002060"/>
                </a:solidFill>
              </a:rPr>
              <a:t>labour</a:t>
            </a:r>
            <a:r>
              <a:rPr lang="en-US" sz="2400" b="1" dirty="0">
                <a:ln/>
                <a:solidFill>
                  <a:srgbClr val="002060"/>
                </a:solidFill>
              </a:rPr>
              <a:t>.	</a:t>
            </a:r>
            <a:r>
              <a:rPr lang="en-US" sz="2400" b="1" dirty="0">
                <a:ln/>
                <a:solidFill>
                  <a:srgbClr val="C00000"/>
                </a:solidFill>
              </a:rPr>
              <a:t> 5</a:t>
            </a:r>
            <a:endParaRPr lang="en-IN" sz="2400" b="1" dirty="0">
              <a:ln/>
              <a:solidFill>
                <a:srgbClr val="002060"/>
              </a:solidFill>
            </a:endParaRPr>
          </a:p>
        </p:txBody>
      </p:sp>
    </p:spTree>
    <p:extLst>
      <p:ext uri="{BB962C8B-B14F-4D97-AF65-F5344CB8AC3E}">
        <p14:creationId xmlns:p14="http://schemas.microsoft.com/office/powerpoint/2010/main" val="37744639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998E-C537-40F4-BFDC-927DB81CF11C}"/>
              </a:ext>
            </a:extLst>
          </p:cNvPr>
          <p:cNvSpPr>
            <a:spLocks noGrp="1"/>
          </p:cNvSpPr>
          <p:nvPr>
            <p:ph type="title"/>
          </p:nvPr>
        </p:nvSpPr>
        <p:spPr>
          <a:xfrm>
            <a:off x="876300" y="568345"/>
            <a:ext cx="10827971" cy="1560716"/>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US" sz="3200" b="1" dirty="0">
                <a:ln/>
                <a:solidFill>
                  <a:srgbClr val="0070C0"/>
                </a:solidFill>
              </a:rPr>
              <a:t>Rearrange these sentences in their correct order to form the base of a meaningful article.</a:t>
            </a:r>
            <a:endParaRPr lang="en-IN" sz="3200" b="1" dirty="0">
              <a:ln/>
              <a:solidFill>
                <a:srgbClr val="0070C0"/>
              </a:solidFill>
            </a:endParaRPr>
          </a:p>
        </p:txBody>
      </p:sp>
      <p:sp>
        <p:nvSpPr>
          <p:cNvPr id="3" name="Content Placeholder 2">
            <a:extLst>
              <a:ext uri="{FF2B5EF4-FFF2-40B4-BE49-F238E27FC236}">
                <a16:creationId xmlns:a16="http://schemas.microsoft.com/office/drawing/2014/main" id="{A9572497-DAFA-4C17-ADBF-581A7F71E2AF}"/>
              </a:ext>
            </a:extLst>
          </p:cNvPr>
          <p:cNvSpPr>
            <a:spLocks noGrp="1"/>
          </p:cNvSpPr>
          <p:nvPr>
            <p:ph idx="1"/>
          </p:nvPr>
        </p:nvSpPr>
        <p:spPr>
          <a:xfrm>
            <a:off x="0" y="2438400"/>
            <a:ext cx="12039600" cy="4133850"/>
          </a:xfrm>
        </p:spPr>
        <p:txBody>
          <a:bodyPr>
            <a:normAutofit/>
            <a:scene3d>
              <a:camera prst="orthographicFront"/>
              <a:lightRig rig="soft" dir="t">
                <a:rot lat="0" lon="0" rev="15600000"/>
              </a:lightRig>
            </a:scene3d>
            <a:sp3d extrusionH="57150" prstMaterial="softEdge">
              <a:bevelT w="25400" h="38100"/>
            </a:sp3d>
          </a:bodyPr>
          <a:lstStyle/>
          <a:p>
            <a:pPr marL="457200" indent="-457200">
              <a:buFont typeface="+mj-lt"/>
              <a:buAutoNum type="arabicPeriod"/>
            </a:pPr>
            <a:r>
              <a:rPr lang="en-US" sz="2400" b="1" dirty="0">
                <a:ln/>
                <a:solidFill>
                  <a:srgbClr val="002060"/>
                </a:solidFill>
              </a:rPr>
              <a:t>Make in India – by </a:t>
            </a:r>
            <a:r>
              <a:rPr lang="en-US" sz="2400" b="1" dirty="0" err="1">
                <a:ln/>
                <a:solidFill>
                  <a:srgbClr val="002060"/>
                </a:solidFill>
              </a:rPr>
              <a:t>Ritu</a:t>
            </a:r>
            <a:r>
              <a:rPr lang="en-US" sz="2400" b="1" dirty="0">
                <a:ln/>
                <a:solidFill>
                  <a:srgbClr val="002060"/>
                </a:solidFill>
              </a:rPr>
              <a:t> Singh	</a:t>
            </a:r>
            <a:r>
              <a:rPr lang="en-US" sz="2400" b="1" dirty="0">
                <a:ln/>
                <a:solidFill>
                  <a:srgbClr val="C00000"/>
                </a:solidFill>
              </a:rPr>
              <a:t>TITLE &amp; BY LINE</a:t>
            </a:r>
            <a:endParaRPr lang="en-US" sz="2400" b="1" dirty="0">
              <a:ln/>
              <a:solidFill>
                <a:srgbClr val="002060"/>
              </a:solidFill>
            </a:endParaRPr>
          </a:p>
          <a:p>
            <a:pPr marL="457200" indent="-457200">
              <a:buFont typeface="+mj-lt"/>
              <a:buAutoNum type="arabicPeriod"/>
            </a:pPr>
            <a:r>
              <a:rPr lang="en-US" sz="2400" b="1" dirty="0">
                <a:ln/>
                <a:solidFill>
                  <a:srgbClr val="FF33CC"/>
                </a:solidFill>
              </a:rPr>
              <a:t>Make in India is the name of a flagship scheme by Government of India to give more incentive to business and entrepreneurs to manufacture goods in India. </a:t>
            </a:r>
            <a:r>
              <a:rPr lang="en-US" sz="2400" b="1" dirty="0">
                <a:ln/>
                <a:solidFill>
                  <a:srgbClr val="002060"/>
                </a:solidFill>
              </a:rPr>
              <a:t> </a:t>
            </a:r>
            <a:r>
              <a:rPr lang="en-US" sz="2400" b="1" dirty="0">
                <a:ln/>
                <a:solidFill>
                  <a:srgbClr val="C00000"/>
                </a:solidFill>
              </a:rPr>
              <a:t>INTRODUCTION</a:t>
            </a:r>
            <a:endParaRPr lang="en-US" sz="2400" b="1" dirty="0">
              <a:ln/>
              <a:solidFill>
                <a:srgbClr val="002060"/>
              </a:solidFill>
            </a:endParaRPr>
          </a:p>
          <a:p>
            <a:pPr marL="457200" indent="-457200">
              <a:buFont typeface="+mj-lt"/>
              <a:buAutoNum type="arabicPeriod"/>
            </a:pPr>
            <a:r>
              <a:rPr lang="en-US" sz="2400" b="1" dirty="0">
                <a:ln/>
                <a:solidFill>
                  <a:srgbClr val="008000"/>
                </a:solidFill>
              </a:rPr>
              <a:t>It’s an initiative to </a:t>
            </a:r>
            <a:r>
              <a:rPr lang="en-US" sz="2400" b="1" dirty="0" err="1">
                <a:ln/>
                <a:solidFill>
                  <a:srgbClr val="008000"/>
                </a:solidFill>
              </a:rPr>
              <a:t>galvanise</a:t>
            </a:r>
            <a:r>
              <a:rPr lang="en-US" sz="2400" b="1" dirty="0">
                <a:ln/>
                <a:solidFill>
                  <a:srgbClr val="008000"/>
                </a:solidFill>
              </a:rPr>
              <a:t> the economy with the aim of making India a global manufacturing hub. </a:t>
            </a:r>
            <a:r>
              <a:rPr lang="en-US" sz="2400" b="1" dirty="0">
                <a:ln/>
                <a:solidFill>
                  <a:srgbClr val="002060"/>
                </a:solidFill>
              </a:rPr>
              <a:t>	</a:t>
            </a:r>
            <a:r>
              <a:rPr lang="en-US" sz="2400" b="1" dirty="0">
                <a:ln/>
                <a:solidFill>
                  <a:srgbClr val="C00000"/>
                </a:solidFill>
              </a:rPr>
              <a:t>BODY</a:t>
            </a:r>
          </a:p>
          <a:p>
            <a:pPr marL="457200" indent="-457200">
              <a:buFont typeface="+mj-lt"/>
              <a:buAutoNum type="arabicPeriod"/>
            </a:pPr>
            <a:r>
              <a:rPr lang="en-US" sz="2400" b="1" dirty="0">
                <a:ln/>
                <a:solidFill>
                  <a:srgbClr val="008000"/>
                </a:solidFill>
              </a:rPr>
              <a:t>We have already observed that India's rank in ease-in-doing business has improved. </a:t>
            </a:r>
          </a:p>
          <a:p>
            <a:pPr marL="457200" indent="-457200">
              <a:buFont typeface="+mj-lt"/>
              <a:buAutoNum type="arabicPeriod"/>
            </a:pPr>
            <a:r>
              <a:rPr lang="en-US" sz="2400" b="1" dirty="0">
                <a:ln/>
                <a:solidFill>
                  <a:srgbClr val="008000"/>
                </a:solidFill>
              </a:rPr>
              <a:t>The biggest challenge faced by the Government is the lack of skilled </a:t>
            </a:r>
            <a:r>
              <a:rPr lang="en-US" sz="2400" b="1" dirty="0" err="1">
                <a:ln/>
                <a:solidFill>
                  <a:srgbClr val="008000"/>
                </a:solidFill>
              </a:rPr>
              <a:t>labour</a:t>
            </a:r>
            <a:r>
              <a:rPr lang="en-US" sz="2400" b="1" dirty="0">
                <a:ln/>
                <a:solidFill>
                  <a:srgbClr val="008000"/>
                </a:solidFill>
              </a:rPr>
              <a:t>.	 </a:t>
            </a:r>
          </a:p>
          <a:p>
            <a:pPr marL="457200" indent="-457200">
              <a:buFont typeface="+mj-lt"/>
              <a:buAutoNum type="arabicPeriod"/>
            </a:pPr>
            <a:r>
              <a:rPr lang="en-US" sz="2400" b="1" dirty="0">
                <a:ln/>
                <a:solidFill>
                  <a:srgbClr val="C00000"/>
                </a:solidFill>
              </a:rPr>
              <a:t>To sum up, ‘Make in India is the key to a prosperous India’.</a:t>
            </a:r>
            <a:r>
              <a:rPr lang="en-US" sz="2400" b="1" dirty="0">
                <a:ln/>
                <a:solidFill>
                  <a:srgbClr val="002060"/>
                </a:solidFill>
              </a:rPr>
              <a:t>	</a:t>
            </a:r>
            <a:r>
              <a:rPr lang="en-US" sz="2400" b="1" dirty="0">
                <a:ln/>
                <a:solidFill>
                  <a:srgbClr val="C00000"/>
                </a:solidFill>
              </a:rPr>
              <a:t>CONCLUSION</a:t>
            </a:r>
          </a:p>
        </p:txBody>
      </p:sp>
    </p:spTree>
    <p:extLst>
      <p:ext uri="{BB962C8B-B14F-4D97-AF65-F5344CB8AC3E}">
        <p14:creationId xmlns:p14="http://schemas.microsoft.com/office/powerpoint/2010/main" val="12503673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A26E-D43E-4897-BB6E-CA3D98E3C467}"/>
              </a:ext>
            </a:extLst>
          </p:cNvPr>
          <p:cNvSpPr>
            <a:spLocks noGrp="1"/>
          </p:cNvSpPr>
          <p:nvPr>
            <p:ph type="title"/>
          </p:nvPr>
        </p:nvSpPr>
        <p:spPr>
          <a:xfrm>
            <a:off x="2844806" y="873145"/>
            <a:ext cx="8897565" cy="1329416"/>
          </a:xfrm>
        </p:spPr>
        <p:txBody>
          <a:bodyPr>
            <a:normAutofit/>
            <a:scene3d>
              <a:camera prst="orthographicFront"/>
              <a:lightRig rig="soft" dir="t">
                <a:rot lat="0" lon="0" rev="15600000"/>
              </a:lightRig>
            </a:scene3d>
            <a:sp3d extrusionH="57150" prstMaterial="softEdge">
              <a:bevelT w="25400" h="38100"/>
            </a:sp3d>
          </a:bodyPr>
          <a:lstStyle/>
          <a:p>
            <a:pPr algn="ctr"/>
            <a:r>
              <a:rPr lang="en-US" sz="6600" b="1" dirty="0">
                <a:ln/>
                <a:solidFill>
                  <a:srgbClr val="C00000"/>
                </a:solidFill>
                <a:latin typeface="Comic Sans MS" panose="030F0702030302020204" pitchFamily="66" charset="0"/>
              </a:rPr>
              <a:t>DRAFTING</a:t>
            </a:r>
            <a:endParaRPr lang="en-IN" sz="6600" b="1" dirty="0">
              <a:ln/>
              <a:solidFill>
                <a:srgbClr val="C00000"/>
              </a:solidFill>
              <a:latin typeface="Comic Sans MS" panose="030F0702030302020204" pitchFamily="66" charset="0"/>
            </a:endParaRPr>
          </a:p>
        </p:txBody>
      </p:sp>
      <p:sp>
        <p:nvSpPr>
          <p:cNvPr id="3" name="Content Placeholder 2">
            <a:extLst>
              <a:ext uri="{FF2B5EF4-FFF2-40B4-BE49-F238E27FC236}">
                <a16:creationId xmlns:a16="http://schemas.microsoft.com/office/drawing/2014/main" id="{1E26543B-CB52-44D5-B086-B9B0CA5DBFC8}"/>
              </a:ext>
            </a:extLst>
          </p:cNvPr>
          <p:cNvSpPr>
            <a:spLocks noGrp="1"/>
          </p:cNvSpPr>
          <p:nvPr>
            <p:ph idx="1"/>
          </p:nvPr>
        </p:nvSpPr>
        <p:spPr>
          <a:xfrm>
            <a:off x="7679104" y="5148941"/>
            <a:ext cx="4512896" cy="1362075"/>
          </a:xfrm>
        </p:spPr>
        <p:txBody>
          <a:bodyPr>
            <a:normAutofit fontScale="70000" lnSpcReduction="20000"/>
            <a:scene3d>
              <a:camera prst="orthographicFront"/>
              <a:lightRig rig="soft" dir="t">
                <a:rot lat="0" lon="0" rev="15600000"/>
              </a:lightRig>
            </a:scene3d>
            <a:sp3d extrusionH="57150" prstMaterial="softEdge">
              <a:bevelT w="25400" h="38100"/>
            </a:sp3d>
          </a:bodyPr>
          <a:lstStyle/>
          <a:p>
            <a:pPr marL="0" indent="0">
              <a:buNone/>
            </a:pPr>
            <a:r>
              <a:rPr lang="en-US" sz="3200" b="1" dirty="0">
                <a:ln/>
                <a:solidFill>
                  <a:srgbClr val="FF0000"/>
                </a:solidFill>
              </a:rPr>
              <a:t>Select words and sentences that most accurately convey the ideas, and transcribe those words and sentences into the written format. </a:t>
            </a:r>
            <a:endParaRPr lang="en-IN" sz="3200" b="1" dirty="0">
              <a:ln/>
              <a:solidFill>
                <a:srgbClr val="FF0000"/>
              </a:solidFill>
            </a:endParaRPr>
          </a:p>
        </p:txBody>
      </p:sp>
      <p:pic>
        <p:nvPicPr>
          <p:cNvPr id="7170" name="Picture 2" descr="Write Clipart - 68 cliparts">
            <a:extLst>
              <a:ext uri="{FF2B5EF4-FFF2-40B4-BE49-F238E27FC236}">
                <a16:creationId xmlns:a16="http://schemas.microsoft.com/office/drawing/2014/main" id="{8FD3A359-0900-49C2-BBC2-ADE07FB49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975" y="2447925"/>
            <a:ext cx="5172075" cy="436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135168"/>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owerPoint Animations Animated Clipart at PresenterMedia.com ...">
            <a:extLst>
              <a:ext uri="{FF2B5EF4-FFF2-40B4-BE49-F238E27FC236}">
                <a16:creationId xmlns:a16="http://schemas.microsoft.com/office/drawing/2014/main" id="{CD16182A-B8A9-47CE-A2BC-30C4330604D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2217924"/>
            <a:ext cx="5553075" cy="55530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3D71D6-3872-4428-99D5-A78B35D1A1EE}"/>
              </a:ext>
            </a:extLst>
          </p:cNvPr>
          <p:cNvSpPr>
            <a:spLocks noGrp="1"/>
          </p:cNvSpPr>
          <p:nvPr>
            <p:ph type="title"/>
          </p:nvPr>
        </p:nvSpPr>
        <p:spPr>
          <a:xfrm>
            <a:off x="6791325" y="949345"/>
            <a:ext cx="4912946" cy="1098530"/>
          </a:xfrm>
        </p:spPr>
        <p:txBody>
          <a:bodyPr>
            <a:normAutofit/>
            <a:scene3d>
              <a:camera prst="orthographicFront"/>
              <a:lightRig rig="soft" dir="t">
                <a:rot lat="0" lon="0" rev="15600000"/>
              </a:lightRig>
            </a:scene3d>
            <a:sp3d extrusionH="57150" prstMaterial="softEdge">
              <a:bevelT w="25400" h="38100"/>
            </a:sp3d>
          </a:bodyPr>
          <a:lstStyle/>
          <a:p>
            <a:pPr algn="ctr"/>
            <a:r>
              <a:rPr lang="en-US" sz="6600" b="1" dirty="0">
                <a:ln/>
                <a:solidFill>
                  <a:srgbClr val="008000"/>
                </a:solidFill>
              </a:rPr>
              <a:t>WRITE</a:t>
            </a:r>
            <a:endParaRPr lang="en-IN" sz="6600" b="1" dirty="0">
              <a:ln/>
              <a:solidFill>
                <a:srgbClr val="008000"/>
              </a:solidFill>
            </a:endParaRPr>
          </a:p>
        </p:txBody>
      </p:sp>
      <p:sp>
        <p:nvSpPr>
          <p:cNvPr id="3" name="Content Placeholder 2">
            <a:extLst>
              <a:ext uri="{FF2B5EF4-FFF2-40B4-BE49-F238E27FC236}">
                <a16:creationId xmlns:a16="http://schemas.microsoft.com/office/drawing/2014/main" id="{288166AC-2491-4608-A510-9A766E9939AE}"/>
              </a:ext>
            </a:extLst>
          </p:cNvPr>
          <p:cNvSpPr>
            <a:spLocks noGrp="1"/>
          </p:cNvSpPr>
          <p:nvPr>
            <p:ph idx="1"/>
          </p:nvPr>
        </p:nvSpPr>
        <p:spPr>
          <a:xfrm>
            <a:off x="5105400" y="2157413"/>
            <a:ext cx="6915150" cy="4700587"/>
          </a:xfrm>
        </p:spPr>
        <p:txBody>
          <a:bodyPr>
            <a:noAutofit/>
            <a:scene3d>
              <a:camera prst="orthographicFront"/>
              <a:lightRig rig="soft" dir="t">
                <a:rot lat="0" lon="0" rev="15600000"/>
              </a:lightRig>
            </a:scene3d>
            <a:sp3d extrusionH="57150" prstMaterial="softEdge">
              <a:bevelT w="25400" h="38100"/>
            </a:sp3d>
          </a:bodyPr>
          <a:lstStyle/>
          <a:p>
            <a:pPr>
              <a:lnSpc>
                <a:spcPct val="150000"/>
              </a:lnSpc>
              <a:spcBef>
                <a:spcPts val="0"/>
              </a:spcBef>
            </a:pPr>
            <a:r>
              <a:rPr lang="en-US" sz="2600" b="1" dirty="0">
                <a:ln/>
                <a:solidFill>
                  <a:srgbClr val="008000"/>
                </a:solidFill>
              </a:rPr>
              <a:t>Work</a:t>
            </a:r>
            <a:r>
              <a:rPr lang="en-US" sz="2600" b="1" dirty="0">
                <a:ln/>
                <a:solidFill>
                  <a:srgbClr val="FF0000"/>
                </a:solidFill>
              </a:rPr>
              <a:t> from the ideas </a:t>
            </a:r>
            <a:r>
              <a:rPr lang="en-US" sz="2600" b="1" dirty="0">
                <a:ln/>
                <a:solidFill>
                  <a:srgbClr val="002060"/>
                </a:solidFill>
              </a:rPr>
              <a:t>you developed during the Planning stage where you collected the ideas to write an article</a:t>
            </a:r>
          </a:p>
          <a:p>
            <a:pPr>
              <a:lnSpc>
                <a:spcPct val="150000"/>
              </a:lnSpc>
              <a:spcBef>
                <a:spcPts val="0"/>
              </a:spcBef>
            </a:pPr>
            <a:r>
              <a:rPr lang="en-US" sz="2600" b="1" dirty="0">
                <a:ln/>
                <a:solidFill>
                  <a:srgbClr val="008000"/>
                </a:solidFill>
              </a:rPr>
              <a:t>Remember</a:t>
            </a:r>
            <a:r>
              <a:rPr lang="en-US" sz="2600" b="1" dirty="0">
                <a:ln/>
                <a:solidFill>
                  <a:srgbClr val="002060"/>
                </a:solidFill>
              </a:rPr>
              <a:t> to use the </a:t>
            </a:r>
            <a:r>
              <a:rPr lang="en-US" sz="2600" b="1" dirty="0">
                <a:ln/>
                <a:solidFill>
                  <a:srgbClr val="FF0000"/>
                </a:solidFill>
              </a:rPr>
              <a:t>correct tense and voice</a:t>
            </a:r>
          </a:p>
          <a:p>
            <a:pPr>
              <a:lnSpc>
                <a:spcPct val="150000"/>
              </a:lnSpc>
              <a:spcBef>
                <a:spcPts val="0"/>
              </a:spcBef>
            </a:pPr>
            <a:r>
              <a:rPr lang="en-US" sz="2600" b="1" dirty="0">
                <a:ln/>
                <a:solidFill>
                  <a:srgbClr val="008000"/>
                </a:solidFill>
              </a:rPr>
              <a:t>Include</a:t>
            </a:r>
            <a:r>
              <a:rPr lang="en-US" sz="2600" b="1" dirty="0">
                <a:ln/>
                <a:solidFill>
                  <a:srgbClr val="FF0000"/>
                </a:solidFill>
              </a:rPr>
              <a:t> transition words </a:t>
            </a:r>
            <a:r>
              <a:rPr lang="en-US" sz="2600" b="1" dirty="0">
                <a:ln/>
                <a:solidFill>
                  <a:srgbClr val="002060"/>
                </a:solidFill>
              </a:rPr>
              <a:t>for each paragraph</a:t>
            </a:r>
          </a:p>
          <a:p>
            <a:pPr>
              <a:lnSpc>
                <a:spcPct val="150000"/>
              </a:lnSpc>
              <a:spcBef>
                <a:spcPts val="0"/>
              </a:spcBef>
            </a:pPr>
            <a:r>
              <a:rPr lang="en-US" sz="2600" b="1" dirty="0">
                <a:ln/>
                <a:solidFill>
                  <a:srgbClr val="008000"/>
                </a:solidFill>
              </a:rPr>
              <a:t>Try</a:t>
            </a:r>
            <a:r>
              <a:rPr lang="en-US" sz="2600" b="1" dirty="0">
                <a:ln/>
                <a:solidFill>
                  <a:srgbClr val="002060"/>
                </a:solidFill>
              </a:rPr>
              <a:t> to use </a:t>
            </a:r>
            <a:r>
              <a:rPr lang="en-US" sz="2600" b="1" dirty="0">
                <a:ln/>
                <a:solidFill>
                  <a:srgbClr val="FF0000"/>
                </a:solidFill>
              </a:rPr>
              <a:t>different kinds of sentences</a:t>
            </a:r>
          </a:p>
          <a:p>
            <a:pPr>
              <a:lnSpc>
                <a:spcPct val="150000"/>
              </a:lnSpc>
              <a:spcBef>
                <a:spcPts val="0"/>
              </a:spcBef>
            </a:pPr>
            <a:r>
              <a:rPr lang="en-US" sz="2600" b="1" dirty="0">
                <a:ln/>
                <a:solidFill>
                  <a:srgbClr val="002060"/>
                </a:solidFill>
              </a:rPr>
              <a:t>Use </a:t>
            </a:r>
            <a:r>
              <a:rPr lang="en-US" sz="2600" b="1" dirty="0">
                <a:ln/>
                <a:solidFill>
                  <a:srgbClr val="008000"/>
                </a:solidFill>
              </a:rPr>
              <a:t>Exciting</a:t>
            </a:r>
            <a:r>
              <a:rPr lang="en-US" sz="2600" b="1" dirty="0">
                <a:ln/>
                <a:solidFill>
                  <a:srgbClr val="FF0000"/>
                </a:solidFill>
              </a:rPr>
              <a:t>, interesting </a:t>
            </a:r>
            <a:r>
              <a:rPr lang="en-US" sz="2600" b="1" dirty="0">
                <a:ln/>
                <a:solidFill>
                  <a:srgbClr val="002060"/>
                </a:solidFill>
              </a:rPr>
              <a:t>words</a:t>
            </a:r>
          </a:p>
        </p:txBody>
      </p:sp>
    </p:spTree>
    <p:extLst>
      <p:ext uri="{BB962C8B-B14F-4D97-AF65-F5344CB8AC3E}">
        <p14:creationId xmlns:p14="http://schemas.microsoft.com/office/powerpoint/2010/main" val="105812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0E16D0-887B-48F1-BF5E-0D210A83DB0E}"/>
              </a:ext>
            </a:extLst>
          </p:cNvPr>
          <p:cNvSpPr>
            <a:spLocks noGrp="1"/>
          </p:cNvSpPr>
          <p:nvPr>
            <p:ph idx="1"/>
          </p:nvPr>
        </p:nvSpPr>
        <p:spPr>
          <a:xfrm>
            <a:off x="7810500" y="809625"/>
            <a:ext cx="3829050" cy="5362575"/>
          </a:xfrm>
          <a:prstGeom prst="roundRect">
            <a:avLst/>
          </a:prstGeom>
          <a:scene3d>
            <a:camera prst="orthographicFront"/>
            <a:lightRig rig="soft" dir="t">
              <a:rot lat="0" lon="0" rev="15600000"/>
            </a:lightRig>
          </a:scene3d>
          <a:sp3d>
            <a:bevelT/>
          </a:sp3d>
        </p:spPr>
        <p:style>
          <a:lnRef idx="1">
            <a:schemeClr val="accent5"/>
          </a:lnRef>
          <a:fillRef idx="3">
            <a:schemeClr val="accent5"/>
          </a:fillRef>
          <a:effectRef idx="2">
            <a:schemeClr val="accent5"/>
          </a:effectRef>
          <a:fontRef idx="minor">
            <a:schemeClr val="lt1"/>
          </a:fontRef>
        </p:style>
        <p:txBody>
          <a:bodyPr anchor="ctr" anchorCtr="1">
            <a:normAutofit/>
            <a:sp3d extrusionH="57150" prstMaterial="softEdge">
              <a:bevelT w="25400" h="38100"/>
            </a:sp3d>
          </a:bodyPr>
          <a:lstStyle/>
          <a:p>
            <a:pPr marL="0" indent="0" algn="ctr">
              <a:buNone/>
            </a:pPr>
            <a:r>
              <a:rPr lang="en-US" sz="6000" b="1" dirty="0">
                <a:ln/>
                <a:solidFill>
                  <a:schemeClr val="accent1">
                    <a:lumMod val="50000"/>
                  </a:schemeClr>
                </a:solidFill>
                <a:latin typeface="Monotype Corsiva" panose="03010101010201010101" pitchFamily="66" charset="0"/>
              </a:rPr>
              <a:t>Writing is not magic</a:t>
            </a:r>
            <a:endParaRPr lang="en-IN" sz="6000" b="1" dirty="0">
              <a:ln/>
              <a:solidFill>
                <a:schemeClr val="accent1">
                  <a:lumMod val="50000"/>
                </a:schemeClr>
              </a:solidFill>
              <a:latin typeface="Monotype Corsiva" panose="03010101010201010101" pitchFamily="66" charset="0"/>
            </a:endParaRPr>
          </a:p>
        </p:txBody>
      </p:sp>
      <p:pic>
        <p:nvPicPr>
          <p:cNvPr id="2050" name="Picture 2" descr="Open book with mystic bright light | Free Vector">
            <a:extLst>
              <a:ext uri="{FF2B5EF4-FFF2-40B4-BE49-F238E27FC236}">
                <a16:creationId xmlns:a16="http://schemas.microsoft.com/office/drawing/2014/main" id="{52A4C493-8642-4723-BD15-8ED2870CA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675"/>
            <a:ext cx="6991350" cy="699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87925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493DAA9-1C83-4DE7-B947-03E0BC8CB83A}"/>
              </a:ext>
            </a:extLst>
          </p:cNvPr>
          <p:cNvGraphicFramePr>
            <a:graphicFrameLocks noGrp="1"/>
          </p:cNvGraphicFramePr>
          <p:nvPr>
            <p:extLst>
              <p:ext uri="{D42A27DB-BD31-4B8C-83A1-F6EECF244321}">
                <p14:modId xmlns:p14="http://schemas.microsoft.com/office/powerpoint/2010/main" val="3236174065"/>
              </p:ext>
            </p:extLst>
          </p:nvPr>
        </p:nvGraphicFramePr>
        <p:xfrm>
          <a:off x="266700" y="114300"/>
          <a:ext cx="11468100" cy="6553200"/>
        </p:xfrm>
        <a:graphic>
          <a:graphicData uri="http://schemas.openxmlformats.org/drawingml/2006/table">
            <a:tbl>
              <a:tblPr firstRow="1" bandRow="1">
                <a:tableStyleId>{1E171933-4619-4E11-9A3F-F7608DF75F80}</a:tableStyleId>
              </a:tblPr>
              <a:tblGrid>
                <a:gridCol w="2867025">
                  <a:extLst>
                    <a:ext uri="{9D8B030D-6E8A-4147-A177-3AD203B41FA5}">
                      <a16:colId xmlns:a16="http://schemas.microsoft.com/office/drawing/2014/main" val="2783026192"/>
                    </a:ext>
                  </a:extLst>
                </a:gridCol>
                <a:gridCol w="2867025">
                  <a:extLst>
                    <a:ext uri="{9D8B030D-6E8A-4147-A177-3AD203B41FA5}">
                      <a16:colId xmlns:a16="http://schemas.microsoft.com/office/drawing/2014/main" val="28169344"/>
                    </a:ext>
                  </a:extLst>
                </a:gridCol>
                <a:gridCol w="2867025">
                  <a:extLst>
                    <a:ext uri="{9D8B030D-6E8A-4147-A177-3AD203B41FA5}">
                      <a16:colId xmlns:a16="http://schemas.microsoft.com/office/drawing/2014/main" val="3954943963"/>
                    </a:ext>
                  </a:extLst>
                </a:gridCol>
                <a:gridCol w="2867025">
                  <a:extLst>
                    <a:ext uri="{9D8B030D-6E8A-4147-A177-3AD203B41FA5}">
                      <a16:colId xmlns:a16="http://schemas.microsoft.com/office/drawing/2014/main" val="1020298654"/>
                    </a:ext>
                  </a:extLst>
                </a:gridCol>
              </a:tblGrid>
              <a:tr h="3379391">
                <a:tc>
                  <a:txBody>
                    <a:bodyPr/>
                    <a:lstStyle/>
                    <a:p>
                      <a:pPr algn="ctr"/>
                      <a:r>
                        <a:rPr lang="en-US" sz="2200" b="1" dirty="0">
                          <a:solidFill>
                            <a:srgbClr val="FFFF00"/>
                          </a:solidFill>
                          <a:latin typeface="+mj-lt"/>
                        </a:rPr>
                        <a:t>ADDING</a:t>
                      </a:r>
                    </a:p>
                    <a:p>
                      <a:pPr algn="ctr"/>
                      <a:r>
                        <a:rPr lang="en-US" sz="2200" dirty="0">
                          <a:latin typeface="+mj-lt"/>
                        </a:rPr>
                        <a:t>and</a:t>
                      </a:r>
                    </a:p>
                    <a:p>
                      <a:pPr algn="ctr"/>
                      <a:r>
                        <a:rPr lang="en-US" sz="2200" dirty="0">
                          <a:latin typeface="+mj-lt"/>
                        </a:rPr>
                        <a:t>also</a:t>
                      </a:r>
                    </a:p>
                    <a:p>
                      <a:pPr algn="ctr"/>
                      <a:r>
                        <a:rPr lang="en-US" sz="2200" dirty="0">
                          <a:latin typeface="+mj-lt"/>
                        </a:rPr>
                        <a:t>as well as</a:t>
                      </a:r>
                    </a:p>
                    <a:p>
                      <a:pPr algn="ctr"/>
                      <a:r>
                        <a:rPr lang="en-US" sz="2200" dirty="0">
                          <a:latin typeface="+mj-lt"/>
                        </a:rPr>
                        <a:t>moreover</a:t>
                      </a:r>
                    </a:p>
                    <a:p>
                      <a:pPr algn="ctr"/>
                      <a:r>
                        <a:rPr lang="en-US" sz="2200" dirty="0">
                          <a:latin typeface="+mj-lt"/>
                        </a:rPr>
                        <a:t>too</a:t>
                      </a:r>
                    </a:p>
                    <a:p>
                      <a:pPr algn="ctr"/>
                      <a:r>
                        <a:rPr lang="en-US" sz="2200" dirty="0">
                          <a:latin typeface="+mj-lt"/>
                        </a:rPr>
                        <a:t>furthermore</a:t>
                      </a:r>
                    </a:p>
                    <a:p>
                      <a:pPr algn="ctr"/>
                      <a:r>
                        <a:rPr lang="en-US" sz="2200" dirty="0">
                          <a:latin typeface="+mj-lt"/>
                        </a:rPr>
                        <a:t>additionally</a:t>
                      </a:r>
                    </a:p>
                    <a:p>
                      <a:pPr algn="ctr"/>
                      <a:endParaRPr lang="en-IN" sz="2200" dirty="0">
                        <a:latin typeface="+mj-lt"/>
                      </a:endParaRPr>
                    </a:p>
                  </a:txBody>
                  <a:tcPr>
                    <a:cell3D prstMaterial="dkEdge">
                      <a:bevel/>
                      <a:lightRig rig="flood" dir="t"/>
                    </a:cell3D>
                    <a:solidFill>
                      <a:schemeClr val="accent3">
                        <a:lumMod val="75000"/>
                      </a:schemeClr>
                    </a:solidFill>
                  </a:tcPr>
                </a:tc>
                <a:tc>
                  <a:txBody>
                    <a:bodyPr/>
                    <a:lstStyle/>
                    <a:p>
                      <a:pPr algn="ctr"/>
                      <a:r>
                        <a:rPr lang="en-US" sz="2200" b="1" dirty="0">
                          <a:solidFill>
                            <a:srgbClr val="FFFF00"/>
                          </a:solidFill>
                          <a:latin typeface="+mj-lt"/>
                        </a:rPr>
                        <a:t>SEQUENCING</a:t>
                      </a:r>
                    </a:p>
                    <a:p>
                      <a:pPr algn="ctr"/>
                      <a:r>
                        <a:rPr lang="en-US" sz="2200" dirty="0">
                          <a:latin typeface="+mj-lt"/>
                        </a:rPr>
                        <a:t>first</a:t>
                      </a:r>
                    </a:p>
                    <a:p>
                      <a:pPr algn="ctr"/>
                      <a:r>
                        <a:rPr lang="en-US" sz="2200" dirty="0">
                          <a:latin typeface="+mj-lt"/>
                        </a:rPr>
                        <a:t>second</a:t>
                      </a:r>
                    </a:p>
                    <a:p>
                      <a:pPr algn="ctr"/>
                      <a:r>
                        <a:rPr lang="en-US" sz="2200" dirty="0">
                          <a:latin typeface="+mj-lt"/>
                        </a:rPr>
                        <a:t>third</a:t>
                      </a:r>
                    </a:p>
                    <a:p>
                      <a:pPr algn="ctr"/>
                      <a:r>
                        <a:rPr lang="en-US" sz="2200" dirty="0">
                          <a:latin typeface="+mj-lt"/>
                        </a:rPr>
                        <a:t>finally</a:t>
                      </a:r>
                    </a:p>
                    <a:p>
                      <a:pPr algn="ctr"/>
                      <a:r>
                        <a:rPr lang="en-US" sz="2200" dirty="0">
                          <a:latin typeface="+mj-lt"/>
                        </a:rPr>
                        <a:t>next</a:t>
                      </a:r>
                    </a:p>
                    <a:p>
                      <a:pPr algn="ctr"/>
                      <a:r>
                        <a:rPr lang="en-US" sz="2200" dirty="0">
                          <a:latin typeface="+mj-lt"/>
                        </a:rPr>
                        <a:t>meanwhile</a:t>
                      </a:r>
                    </a:p>
                    <a:p>
                      <a:pPr algn="ctr"/>
                      <a:r>
                        <a:rPr lang="en-US" sz="2200" dirty="0">
                          <a:latin typeface="+mj-lt"/>
                        </a:rPr>
                        <a:t>after</a:t>
                      </a:r>
                    </a:p>
                    <a:p>
                      <a:pPr algn="ctr"/>
                      <a:r>
                        <a:rPr lang="en-US" sz="2200" dirty="0">
                          <a:latin typeface="+mj-lt"/>
                        </a:rPr>
                        <a:t>then</a:t>
                      </a:r>
                    </a:p>
                    <a:p>
                      <a:pPr algn="ctr"/>
                      <a:r>
                        <a:rPr lang="en-US" sz="2200" dirty="0">
                          <a:latin typeface="+mj-lt"/>
                        </a:rPr>
                        <a:t>subsequently</a:t>
                      </a:r>
                      <a:endParaRPr lang="en-IN" sz="2200" dirty="0">
                        <a:latin typeface="+mj-lt"/>
                      </a:endParaRPr>
                    </a:p>
                  </a:txBody>
                  <a:tcPr>
                    <a:cell3D prstMaterial="dkEdge">
                      <a:bevel/>
                      <a:lightRig rig="flood" dir="t"/>
                    </a:cell3D>
                    <a:solidFill>
                      <a:schemeClr val="accent2">
                        <a:lumMod val="75000"/>
                      </a:schemeClr>
                    </a:solidFill>
                  </a:tcPr>
                </a:tc>
                <a:tc>
                  <a:txBody>
                    <a:bodyPr/>
                    <a:lstStyle/>
                    <a:p>
                      <a:pPr algn="ctr"/>
                      <a:r>
                        <a:rPr lang="en-US" sz="2200" b="1" dirty="0">
                          <a:solidFill>
                            <a:srgbClr val="FFFF00"/>
                          </a:solidFill>
                          <a:latin typeface="+mj-lt"/>
                        </a:rPr>
                        <a:t>ILLUSTRATING</a:t>
                      </a:r>
                    </a:p>
                    <a:p>
                      <a:pPr algn="ctr"/>
                      <a:r>
                        <a:rPr lang="en-US" sz="2200" dirty="0">
                          <a:latin typeface="+mj-lt"/>
                        </a:rPr>
                        <a:t>for example</a:t>
                      </a:r>
                    </a:p>
                    <a:p>
                      <a:pPr algn="ctr"/>
                      <a:r>
                        <a:rPr lang="en-US" sz="2200" dirty="0">
                          <a:latin typeface="+mj-lt"/>
                        </a:rPr>
                        <a:t>such as</a:t>
                      </a:r>
                    </a:p>
                    <a:p>
                      <a:pPr algn="ctr"/>
                      <a:r>
                        <a:rPr lang="en-US" sz="2200" dirty="0">
                          <a:latin typeface="+mj-lt"/>
                        </a:rPr>
                        <a:t>for instance</a:t>
                      </a:r>
                    </a:p>
                    <a:p>
                      <a:pPr algn="ctr"/>
                      <a:r>
                        <a:rPr lang="en-US" sz="2200" dirty="0">
                          <a:latin typeface="+mj-lt"/>
                        </a:rPr>
                        <a:t>in the case of</a:t>
                      </a:r>
                    </a:p>
                    <a:p>
                      <a:pPr algn="ctr"/>
                      <a:r>
                        <a:rPr lang="en-US" sz="2200" dirty="0">
                          <a:latin typeface="+mj-lt"/>
                        </a:rPr>
                        <a:t>as revealed by …</a:t>
                      </a:r>
                    </a:p>
                    <a:p>
                      <a:pPr algn="ctr"/>
                      <a:r>
                        <a:rPr lang="en-US" sz="2200" dirty="0">
                          <a:latin typeface="+mj-lt"/>
                        </a:rPr>
                        <a:t>as illustrated</a:t>
                      </a:r>
                    </a:p>
                  </a:txBody>
                  <a:tcPr>
                    <a:cell3D prstMaterial="dkEdge">
                      <a:bevel/>
                      <a:lightRig rig="flood" dir="t"/>
                    </a:cell3D>
                  </a:tcPr>
                </a:tc>
                <a:tc>
                  <a:txBody>
                    <a:bodyPr/>
                    <a:lstStyle/>
                    <a:p>
                      <a:pPr algn="ctr"/>
                      <a:r>
                        <a:rPr lang="en-US" sz="2200" b="1" dirty="0">
                          <a:solidFill>
                            <a:srgbClr val="FFFF00"/>
                          </a:solidFill>
                          <a:latin typeface="+mj-lt"/>
                        </a:rPr>
                        <a:t>CAUSE AND EFFECT</a:t>
                      </a:r>
                    </a:p>
                    <a:p>
                      <a:pPr algn="ctr"/>
                      <a:r>
                        <a:rPr lang="en-US" sz="2200" dirty="0">
                          <a:latin typeface="+mj-lt"/>
                        </a:rPr>
                        <a:t>because</a:t>
                      </a:r>
                    </a:p>
                    <a:p>
                      <a:pPr algn="ctr"/>
                      <a:r>
                        <a:rPr lang="en-US" sz="2200" dirty="0">
                          <a:latin typeface="+mj-lt"/>
                        </a:rPr>
                        <a:t>as</a:t>
                      </a:r>
                    </a:p>
                    <a:p>
                      <a:pPr algn="ctr"/>
                      <a:r>
                        <a:rPr lang="en-US" sz="2200" dirty="0">
                          <a:latin typeface="+mj-lt"/>
                        </a:rPr>
                        <a:t>therefore</a:t>
                      </a:r>
                    </a:p>
                    <a:p>
                      <a:pPr algn="ctr"/>
                      <a:r>
                        <a:rPr lang="en-US" sz="2200" dirty="0">
                          <a:latin typeface="+mj-lt"/>
                        </a:rPr>
                        <a:t>thus</a:t>
                      </a:r>
                    </a:p>
                    <a:p>
                      <a:pPr algn="ctr"/>
                      <a:r>
                        <a:rPr lang="en-US" sz="2200" dirty="0">
                          <a:latin typeface="+mj-lt"/>
                        </a:rPr>
                        <a:t>consequently</a:t>
                      </a:r>
                    </a:p>
                    <a:p>
                      <a:pPr algn="ctr"/>
                      <a:r>
                        <a:rPr lang="en-US" sz="2200" dirty="0">
                          <a:latin typeface="+mj-lt"/>
                        </a:rPr>
                        <a:t>hence</a:t>
                      </a:r>
                    </a:p>
                  </a:txBody>
                  <a:tcPr>
                    <a:cell3D prstMaterial="dkEdge">
                      <a:bevel/>
                      <a:lightRig rig="flood" dir="t"/>
                    </a:cell3D>
                    <a:solidFill>
                      <a:srgbClr val="6699FF"/>
                    </a:solidFill>
                  </a:tcPr>
                </a:tc>
                <a:extLst>
                  <a:ext uri="{0D108BD9-81ED-4DB2-BD59-A6C34878D82A}">
                    <a16:rowId xmlns:a16="http://schemas.microsoft.com/office/drawing/2014/main" val="424249858"/>
                  </a:ext>
                </a:extLst>
              </a:tr>
              <a:tr h="3069034">
                <a:tc>
                  <a:txBody>
                    <a:bodyPr/>
                    <a:lstStyle/>
                    <a:p>
                      <a:pPr algn="ctr"/>
                      <a:r>
                        <a:rPr lang="en-US" sz="2200" b="1" dirty="0">
                          <a:solidFill>
                            <a:srgbClr val="FFFF00"/>
                          </a:solidFill>
                          <a:latin typeface="+mj-lt"/>
                        </a:rPr>
                        <a:t>COMPARING</a:t>
                      </a:r>
                    </a:p>
                    <a:p>
                      <a:pPr algn="ctr"/>
                      <a:r>
                        <a:rPr lang="en-US" sz="2200" dirty="0">
                          <a:solidFill>
                            <a:srgbClr val="002060"/>
                          </a:solidFill>
                          <a:latin typeface="+mj-lt"/>
                        </a:rPr>
                        <a:t>similarly</a:t>
                      </a:r>
                    </a:p>
                    <a:p>
                      <a:pPr algn="ctr"/>
                      <a:r>
                        <a:rPr lang="en-US" sz="2200" dirty="0">
                          <a:solidFill>
                            <a:srgbClr val="002060"/>
                          </a:solidFill>
                          <a:latin typeface="+mj-lt"/>
                        </a:rPr>
                        <a:t>likewise</a:t>
                      </a:r>
                    </a:p>
                    <a:p>
                      <a:pPr algn="ctr"/>
                      <a:r>
                        <a:rPr lang="en-US" sz="2200" dirty="0">
                          <a:solidFill>
                            <a:srgbClr val="002060"/>
                          </a:solidFill>
                          <a:latin typeface="+mj-lt"/>
                        </a:rPr>
                        <a:t>as with</a:t>
                      </a:r>
                    </a:p>
                    <a:p>
                      <a:pPr algn="ctr"/>
                      <a:r>
                        <a:rPr lang="en-US" sz="2200" dirty="0">
                          <a:solidFill>
                            <a:srgbClr val="002060"/>
                          </a:solidFill>
                          <a:latin typeface="+mj-lt"/>
                        </a:rPr>
                        <a:t>like</a:t>
                      </a:r>
                    </a:p>
                    <a:p>
                      <a:pPr algn="ctr"/>
                      <a:r>
                        <a:rPr lang="en-US" sz="2200" dirty="0">
                          <a:solidFill>
                            <a:srgbClr val="002060"/>
                          </a:solidFill>
                          <a:latin typeface="+mj-lt"/>
                        </a:rPr>
                        <a:t>equally</a:t>
                      </a:r>
                    </a:p>
                    <a:p>
                      <a:pPr algn="ctr"/>
                      <a:r>
                        <a:rPr lang="en-US" sz="2200" dirty="0">
                          <a:solidFill>
                            <a:srgbClr val="002060"/>
                          </a:solidFill>
                          <a:latin typeface="+mj-lt"/>
                        </a:rPr>
                        <a:t>in the same way …</a:t>
                      </a:r>
                    </a:p>
                    <a:p>
                      <a:pPr algn="ctr"/>
                      <a:endParaRPr lang="en-IN" sz="2200" dirty="0">
                        <a:latin typeface="+mj-lt"/>
                      </a:endParaRPr>
                    </a:p>
                  </a:txBody>
                  <a:tcPr>
                    <a:cell3D prstMaterial="dkEdge">
                      <a:bevel/>
                      <a:lightRig rig="flood" dir="t"/>
                    </a:cell3D>
                    <a:solidFill>
                      <a:schemeClr val="accent6">
                        <a:lumMod val="60000"/>
                        <a:lumOff val="40000"/>
                      </a:schemeClr>
                    </a:solidFill>
                  </a:tcPr>
                </a:tc>
                <a:tc>
                  <a:txBody>
                    <a:bodyPr/>
                    <a:lstStyle/>
                    <a:p>
                      <a:pPr algn="ctr"/>
                      <a:r>
                        <a:rPr lang="en-US" sz="2200" b="1" dirty="0">
                          <a:solidFill>
                            <a:srgbClr val="FFFF00"/>
                          </a:solidFill>
                          <a:latin typeface="+mj-lt"/>
                        </a:rPr>
                        <a:t>QUALIFYING</a:t>
                      </a:r>
                    </a:p>
                    <a:p>
                      <a:pPr algn="ctr"/>
                      <a:r>
                        <a:rPr lang="en-US" sz="2200" dirty="0">
                          <a:solidFill>
                            <a:schemeClr val="bg2">
                              <a:lumMod val="90000"/>
                            </a:schemeClr>
                          </a:solidFill>
                          <a:latin typeface="+mj-lt"/>
                        </a:rPr>
                        <a:t>but</a:t>
                      </a:r>
                    </a:p>
                    <a:p>
                      <a:pPr algn="ctr"/>
                      <a:r>
                        <a:rPr lang="en-US" sz="2200" dirty="0">
                          <a:solidFill>
                            <a:schemeClr val="bg2">
                              <a:lumMod val="90000"/>
                            </a:schemeClr>
                          </a:solidFill>
                          <a:latin typeface="+mj-lt"/>
                        </a:rPr>
                        <a:t>however</a:t>
                      </a:r>
                    </a:p>
                    <a:p>
                      <a:pPr algn="ctr"/>
                      <a:r>
                        <a:rPr lang="en-US" sz="2200" dirty="0">
                          <a:solidFill>
                            <a:schemeClr val="bg2">
                              <a:lumMod val="90000"/>
                            </a:schemeClr>
                          </a:solidFill>
                          <a:latin typeface="+mj-lt"/>
                        </a:rPr>
                        <a:t>although</a:t>
                      </a:r>
                    </a:p>
                    <a:p>
                      <a:pPr algn="ctr"/>
                      <a:r>
                        <a:rPr lang="en-US" sz="2200" dirty="0">
                          <a:solidFill>
                            <a:schemeClr val="bg2">
                              <a:lumMod val="90000"/>
                            </a:schemeClr>
                          </a:solidFill>
                          <a:latin typeface="+mj-lt"/>
                        </a:rPr>
                        <a:t>unless</a:t>
                      </a:r>
                    </a:p>
                    <a:p>
                      <a:pPr algn="ctr"/>
                      <a:r>
                        <a:rPr lang="en-US" sz="2200" dirty="0">
                          <a:solidFill>
                            <a:schemeClr val="bg2">
                              <a:lumMod val="90000"/>
                            </a:schemeClr>
                          </a:solidFill>
                          <a:latin typeface="+mj-lt"/>
                        </a:rPr>
                        <a:t>except</a:t>
                      </a:r>
                    </a:p>
                    <a:p>
                      <a:pPr algn="ctr"/>
                      <a:r>
                        <a:rPr lang="en-US" sz="2200" dirty="0">
                          <a:solidFill>
                            <a:schemeClr val="bg2">
                              <a:lumMod val="90000"/>
                            </a:schemeClr>
                          </a:solidFill>
                          <a:latin typeface="+mj-lt"/>
                        </a:rPr>
                        <a:t>apart from</a:t>
                      </a:r>
                    </a:p>
                    <a:p>
                      <a:pPr algn="ctr"/>
                      <a:r>
                        <a:rPr lang="en-US" sz="2200" dirty="0">
                          <a:solidFill>
                            <a:schemeClr val="bg2">
                              <a:lumMod val="90000"/>
                            </a:schemeClr>
                          </a:solidFill>
                          <a:latin typeface="+mj-lt"/>
                        </a:rPr>
                        <a:t>as long as</a:t>
                      </a:r>
                    </a:p>
                    <a:p>
                      <a:pPr algn="ctr"/>
                      <a:r>
                        <a:rPr lang="en-US" sz="2200" dirty="0">
                          <a:solidFill>
                            <a:schemeClr val="bg2">
                              <a:lumMod val="90000"/>
                            </a:schemeClr>
                          </a:solidFill>
                          <a:latin typeface="+mj-lt"/>
                        </a:rPr>
                        <a:t>if</a:t>
                      </a:r>
                    </a:p>
                  </a:txBody>
                  <a:tcPr>
                    <a:cell3D prstMaterial="dkEdge">
                      <a:bevel/>
                      <a:lightRig rig="flood" dir="t"/>
                    </a:cell3D>
                    <a:solidFill>
                      <a:schemeClr val="tx2">
                        <a:lumMod val="50000"/>
                        <a:lumOff val="50000"/>
                      </a:schemeClr>
                    </a:solidFill>
                  </a:tcPr>
                </a:tc>
                <a:tc>
                  <a:txBody>
                    <a:bodyPr/>
                    <a:lstStyle/>
                    <a:p>
                      <a:pPr algn="ctr"/>
                      <a:r>
                        <a:rPr lang="en-US" sz="2200" b="1" dirty="0">
                          <a:solidFill>
                            <a:srgbClr val="FFFF00"/>
                          </a:solidFill>
                          <a:latin typeface="+mj-lt"/>
                        </a:rPr>
                        <a:t>CONTRASTING</a:t>
                      </a:r>
                    </a:p>
                    <a:p>
                      <a:pPr algn="ctr"/>
                      <a:r>
                        <a:rPr lang="en-US" sz="2200" dirty="0">
                          <a:latin typeface="+mj-lt"/>
                        </a:rPr>
                        <a:t>whereas</a:t>
                      </a:r>
                    </a:p>
                    <a:p>
                      <a:pPr algn="ctr"/>
                      <a:r>
                        <a:rPr lang="en-US" sz="2200" dirty="0">
                          <a:latin typeface="+mj-lt"/>
                        </a:rPr>
                        <a:t>instead of</a:t>
                      </a:r>
                    </a:p>
                    <a:p>
                      <a:pPr algn="ctr"/>
                      <a:r>
                        <a:rPr lang="en-US" sz="2200" dirty="0">
                          <a:latin typeface="+mj-lt"/>
                        </a:rPr>
                        <a:t>alternatively</a:t>
                      </a:r>
                    </a:p>
                    <a:p>
                      <a:pPr algn="ctr"/>
                      <a:r>
                        <a:rPr lang="en-US" sz="2200" dirty="0">
                          <a:latin typeface="+mj-lt"/>
                        </a:rPr>
                        <a:t>otherwise</a:t>
                      </a:r>
                    </a:p>
                    <a:p>
                      <a:pPr algn="ctr"/>
                      <a:r>
                        <a:rPr lang="en-US" sz="2200" dirty="0">
                          <a:latin typeface="+mj-lt"/>
                        </a:rPr>
                        <a:t>unlike</a:t>
                      </a:r>
                    </a:p>
                    <a:p>
                      <a:pPr algn="ctr"/>
                      <a:r>
                        <a:rPr lang="en-US" sz="2200" dirty="0">
                          <a:latin typeface="+mj-lt"/>
                        </a:rPr>
                        <a:t>on the other hand</a:t>
                      </a:r>
                    </a:p>
                    <a:p>
                      <a:pPr algn="ctr"/>
                      <a:r>
                        <a:rPr lang="en-US" sz="2200" dirty="0">
                          <a:latin typeface="+mj-lt"/>
                        </a:rPr>
                        <a:t>conversely</a:t>
                      </a:r>
                      <a:endParaRPr lang="en-IN" sz="2200" dirty="0">
                        <a:latin typeface="+mj-lt"/>
                      </a:endParaRPr>
                    </a:p>
                  </a:txBody>
                  <a:tcPr>
                    <a:cell3D prstMaterial="dkEdge">
                      <a:bevel/>
                      <a:lightRig rig="flood" dir="t"/>
                    </a:cell3D>
                  </a:tcPr>
                </a:tc>
                <a:tc>
                  <a:txBody>
                    <a:bodyPr/>
                    <a:lstStyle/>
                    <a:p>
                      <a:pPr algn="ctr"/>
                      <a:r>
                        <a:rPr lang="en-US" sz="2200" b="1" dirty="0">
                          <a:solidFill>
                            <a:srgbClr val="FF0000"/>
                          </a:solidFill>
                          <a:latin typeface="+mj-lt"/>
                        </a:rPr>
                        <a:t>EMPHASISING</a:t>
                      </a:r>
                    </a:p>
                    <a:p>
                      <a:pPr algn="ctr"/>
                      <a:r>
                        <a:rPr lang="en-US" sz="2200" dirty="0">
                          <a:solidFill>
                            <a:srgbClr val="002060"/>
                          </a:solidFill>
                          <a:latin typeface="+mj-lt"/>
                        </a:rPr>
                        <a:t>above all</a:t>
                      </a:r>
                    </a:p>
                    <a:p>
                      <a:pPr algn="ctr"/>
                      <a:r>
                        <a:rPr lang="en-US" sz="2200" dirty="0">
                          <a:solidFill>
                            <a:srgbClr val="002060"/>
                          </a:solidFill>
                          <a:latin typeface="+mj-lt"/>
                        </a:rPr>
                        <a:t>in particular</a:t>
                      </a:r>
                    </a:p>
                    <a:p>
                      <a:pPr algn="ctr"/>
                      <a:r>
                        <a:rPr lang="en-US" sz="2200" dirty="0">
                          <a:solidFill>
                            <a:srgbClr val="002060"/>
                          </a:solidFill>
                          <a:latin typeface="+mj-lt"/>
                        </a:rPr>
                        <a:t>especially</a:t>
                      </a:r>
                    </a:p>
                    <a:p>
                      <a:pPr algn="ctr"/>
                      <a:r>
                        <a:rPr lang="en-US" sz="2200" dirty="0">
                          <a:solidFill>
                            <a:srgbClr val="002060"/>
                          </a:solidFill>
                          <a:latin typeface="+mj-lt"/>
                        </a:rPr>
                        <a:t>in particular</a:t>
                      </a:r>
                    </a:p>
                    <a:p>
                      <a:pPr algn="ctr"/>
                      <a:r>
                        <a:rPr lang="en-US" sz="2200" dirty="0">
                          <a:solidFill>
                            <a:srgbClr val="002060"/>
                          </a:solidFill>
                          <a:latin typeface="+mj-lt"/>
                        </a:rPr>
                        <a:t>significantly</a:t>
                      </a:r>
                    </a:p>
                    <a:p>
                      <a:pPr algn="ctr"/>
                      <a:r>
                        <a:rPr lang="en-US" sz="2200" dirty="0">
                          <a:solidFill>
                            <a:srgbClr val="002060"/>
                          </a:solidFill>
                          <a:latin typeface="+mj-lt"/>
                        </a:rPr>
                        <a:t>indeed</a:t>
                      </a:r>
                    </a:p>
                    <a:p>
                      <a:pPr algn="ctr"/>
                      <a:r>
                        <a:rPr lang="en-US" sz="2200" dirty="0">
                          <a:solidFill>
                            <a:srgbClr val="002060"/>
                          </a:solidFill>
                          <a:latin typeface="+mj-lt"/>
                        </a:rPr>
                        <a:t>notably</a:t>
                      </a:r>
                    </a:p>
                  </a:txBody>
                  <a:tcPr>
                    <a:cell3D prstMaterial="dkEdge">
                      <a:bevel/>
                      <a:lightRig rig="flood" dir="t"/>
                    </a:cell3D>
                    <a:solidFill>
                      <a:srgbClr val="66FF33"/>
                    </a:solidFill>
                  </a:tcPr>
                </a:tc>
                <a:extLst>
                  <a:ext uri="{0D108BD9-81ED-4DB2-BD59-A6C34878D82A}">
                    <a16:rowId xmlns:a16="http://schemas.microsoft.com/office/drawing/2014/main" val="2449279885"/>
                  </a:ext>
                </a:extLst>
              </a:tr>
            </a:tbl>
          </a:graphicData>
        </a:graphic>
      </p:graphicFrame>
    </p:spTree>
    <p:extLst>
      <p:ext uri="{BB962C8B-B14F-4D97-AF65-F5344CB8AC3E}">
        <p14:creationId xmlns:p14="http://schemas.microsoft.com/office/powerpoint/2010/main" val="781939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CB0E50-B635-49E7-9642-B086C78CAA61}"/>
              </a:ext>
            </a:extLst>
          </p:cNvPr>
          <p:cNvSpPr>
            <a:spLocks noGrp="1"/>
          </p:cNvSpPr>
          <p:nvPr>
            <p:ph idx="1"/>
          </p:nvPr>
        </p:nvSpPr>
        <p:spPr>
          <a:xfrm>
            <a:off x="962025" y="561976"/>
            <a:ext cx="10742247" cy="6010274"/>
          </a:xfrm>
        </p:spPr>
        <p:txBody>
          <a:bodyPr>
            <a:normAutofit fontScale="77500" lnSpcReduction="20000"/>
          </a:bodyPr>
          <a:lstStyle/>
          <a:p>
            <a:pPr marL="0" indent="0" algn="ctr">
              <a:buNone/>
            </a:pPr>
            <a:r>
              <a:rPr lang="en-IN" sz="3100" b="1" dirty="0"/>
              <a:t>Make in India</a:t>
            </a:r>
          </a:p>
          <a:p>
            <a:pPr marL="0" indent="0" algn="ctr">
              <a:buNone/>
            </a:pPr>
            <a:r>
              <a:rPr lang="en-IN" sz="3000" b="1" dirty="0"/>
              <a:t>by </a:t>
            </a:r>
            <a:r>
              <a:rPr lang="en-IN" sz="3000" b="1" dirty="0" err="1"/>
              <a:t>Ritu</a:t>
            </a:r>
            <a:r>
              <a:rPr lang="en-IN" sz="3000" b="1" dirty="0"/>
              <a:t> Singh</a:t>
            </a:r>
          </a:p>
          <a:p>
            <a:pPr marL="0" indent="0" algn="just">
              <a:lnSpc>
                <a:spcPct val="170000"/>
              </a:lnSpc>
              <a:buNone/>
            </a:pPr>
            <a:r>
              <a:rPr lang="en-IN" sz="3000" dirty="0"/>
              <a:t>Make in India, one of the flagship programmes of Government of India, intended to enhance business and encourage entrepreneurs to manufacture goods in India.</a:t>
            </a:r>
          </a:p>
          <a:p>
            <a:pPr marL="0" indent="0" algn="just">
              <a:lnSpc>
                <a:spcPct val="170000"/>
              </a:lnSpc>
              <a:buNone/>
            </a:pPr>
            <a:r>
              <a:rPr lang="en-IN" sz="3000" u="sng" dirty="0"/>
              <a:t>It is an initiative to galvanize the economy with the primary goal of making India a global manufacturing hub</a:t>
            </a:r>
            <a:r>
              <a:rPr lang="en-IN" sz="3000" dirty="0"/>
              <a:t>. </a:t>
            </a:r>
            <a:r>
              <a:rPr lang="en-IN" sz="3000" dirty="0">
                <a:solidFill>
                  <a:srgbClr val="FF0000"/>
                </a:solidFill>
              </a:rPr>
              <a:t>Already</a:t>
            </a:r>
            <a:r>
              <a:rPr lang="en-IN" sz="3000" dirty="0"/>
              <a:t> India’s rank in ease-in-doing business has improved. </a:t>
            </a:r>
            <a:r>
              <a:rPr lang="en-IN" sz="3000" dirty="0">
                <a:solidFill>
                  <a:srgbClr val="FF0000"/>
                </a:solidFill>
              </a:rPr>
              <a:t>As a result</a:t>
            </a:r>
            <a:r>
              <a:rPr lang="en-IN" sz="3000" dirty="0"/>
              <a:t>, there is significant transformation in the key sectors such as Automobiles, Telecom, I.T. Defence, etc. </a:t>
            </a:r>
            <a:r>
              <a:rPr lang="en-IN" sz="3000" dirty="0">
                <a:solidFill>
                  <a:srgbClr val="FF0000"/>
                </a:solidFill>
              </a:rPr>
              <a:t>Consequently</a:t>
            </a:r>
            <a:r>
              <a:rPr lang="en-IN" sz="3000" dirty="0"/>
              <a:t>, there have been massive investments by foreign investors in companies like </a:t>
            </a:r>
            <a:r>
              <a:rPr lang="en-IN" sz="3000" dirty="0" err="1"/>
              <a:t>Jio</a:t>
            </a:r>
            <a:r>
              <a:rPr lang="en-IN" sz="3000" dirty="0"/>
              <a:t>, Paytm, Samsung, etc. Make in India intends to encourage businesses from abroad into investing in the country and also manufacture here, to help create employment opportunities for the young workforce. </a:t>
            </a:r>
          </a:p>
          <a:p>
            <a:pPr algn="just"/>
            <a:endParaRPr lang="en-IN" dirty="0"/>
          </a:p>
        </p:txBody>
      </p:sp>
    </p:spTree>
    <p:extLst>
      <p:ext uri="{BB962C8B-B14F-4D97-AF65-F5344CB8AC3E}">
        <p14:creationId xmlns:p14="http://schemas.microsoft.com/office/powerpoint/2010/main" val="1959854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DC9801-F619-46E9-AD46-20C4AE8F5DB4}"/>
              </a:ext>
            </a:extLst>
          </p:cNvPr>
          <p:cNvSpPr>
            <a:spLocks noGrp="1"/>
          </p:cNvSpPr>
          <p:nvPr>
            <p:ph idx="1"/>
          </p:nvPr>
        </p:nvSpPr>
        <p:spPr>
          <a:xfrm>
            <a:off x="184936" y="421240"/>
            <a:ext cx="11519336" cy="6236414"/>
          </a:xfrm>
        </p:spPr>
        <p:txBody>
          <a:bodyPr>
            <a:normAutofit fontScale="92500" lnSpcReduction="20000"/>
          </a:bodyPr>
          <a:lstStyle/>
          <a:p>
            <a:pPr marL="0" indent="0" algn="just">
              <a:lnSpc>
                <a:spcPct val="160000"/>
              </a:lnSpc>
              <a:buNone/>
            </a:pPr>
            <a:r>
              <a:rPr lang="en-IN" sz="2800" dirty="0"/>
              <a:t>The biggest challenge in implementing this initiative is the lack of skilled labour, In order to ensure a sustainable growth, it should not only focus on big business but also on start-ups and also on small and medium enterprises. </a:t>
            </a:r>
            <a:r>
              <a:rPr lang="en-IN" sz="2800" dirty="0">
                <a:solidFill>
                  <a:srgbClr val="FF0000"/>
                </a:solidFill>
              </a:rPr>
              <a:t>However</a:t>
            </a:r>
            <a:r>
              <a:rPr lang="en-IN" sz="2800" dirty="0"/>
              <a:t>, in order to realise its full potential, it needs to overcome certain challenges.</a:t>
            </a:r>
          </a:p>
          <a:p>
            <a:pPr marL="0" indent="0" algn="just">
              <a:lnSpc>
                <a:spcPct val="160000"/>
              </a:lnSpc>
              <a:buNone/>
            </a:pPr>
            <a:r>
              <a:rPr lang="en-IN" sz="2800" dirty="0">
                <a:solidFill>
                  <a:srgbClr val="FF0000"/>
                </a:solidFill>
              </a:rPr>
              <a:t>To sum up</a:t>
            </a:r>
            <a:r>
              <a:rPr lang="en-IN" sz="2800" dirty="0"/>
              <a:t>, ‘Make in India is a key to prosperous India’. </a:t>
            </a:r>
            <a:r>
              <a:rPr lang="en-IN" sz="2800" dirty="0">
                <a:solidFill>
                  <a:srgbClr val="FF0000"/>
                </a:solidFill>
              </a:rPr>
              <a:t>Finally</a:t>
            </a:r>
            <a:r>
              <a:rPr lang="en-IN" sz="2800" dirty="0"/>
              <a:t>, Make in India has the potential to make India one of the greatest economies of the world. The launch of the Make in India campaign shows a positive result. By training its workforce and creating favourable environment for the entrepreneurs and manufacturing sector, the government can turn this distant dream into a reality.</a:t>
            </a:r>
          </a:p>
          <a:p>
            <a:pPr marL="0" indent="0" algn="just">
              <a:lnSpc>
                <a:spcPct val="160000"/>
              </a:lnSpc>
              <a:buNone/>
            </a:pPr>
            <a:r>
              <a:rPr lang="en-IN" sz="2800" dirty="0"/>
              <a:t> </a:t>
            </a:r>
          </a:p>
          <a:p>
            <a:pPr marL="0" indent="0">
              <a:lnSpc>
                <a:spcPct val="160000"/>
              </a:lnSpc>
              <a:buNone/>
            </a:pPr>
            <a:endParaRPr lang="en-IN" dirty="0"/>
          </a:p>
        </p:txBody>
      </p:sp>
    </p:spTree>
    <p:extLst>
      <p:ext uri="{BB962C8B-B14F-4D97-AF65-F5344CB8AC3E}">
        <p14:creationId xmlns:p14="http://schemas.microsoft.com/office/powerpoint/2010/main" val="2820729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A26E-D43E-4897-BB6E-CA3D98E3C467}"/>
              </a:ext>
            </a:extLst>
          </p:cNvPr>
          <p:cNvSpPr>
            <a:spLocks noGrp="1"/>
          </p:cNvSpPr>
          <p:nvPr>
            <p:ph type="title"/>
          </p:nvPr>
        </p:nvSpPr>
        <p:spPr>
          <a:xfrm>
            <a:off x="5578534" y="770403"/>
            <a:ext cx="4201140" cy="1329416"/>
          </a:xfrm>
        </p:spPr>
        <p:txBody>
          <a:bodyPr>
            <a:normAutofit/>
            <a:scene3d>
              <a:camera prst="orthographicFront"/>
              <a:lightRig rig="soft" dir="t">
                <a:rot lat="0" lon="0" rev="15600000"/>
              </a:lightRig>
            </a:scene3d>
            <a:sp3d extrusionH="57150" prstMaterial="softEdge">
              <a:bevelT w="25400" h="38100"/>
            </a:sp3d>
          </a:bodyPr>
          <a:lstStyle/>
          <a:p>
            <a:pPr algn="ctr"/>
            <a:r>
              <a:rPr lang="en-US" sz="6600" b="1" dirty="0">
                <a:ln/>
                <a:solidFill>
                  <a:srgbClr val="C00000"/>
                </a:solidFill>
                <a:latin typeface="Comic Sans MS" panose="030F0702030302020204" pitchFamily="66" charset="0"/>
              </a:rPr>
              <a:t>EDITING</a:t>
            </a:r>
            <a:endParaRPr lang="en-IN" sz="6600" b="1" dirty="0">
              <a:ln/>
              <a:solidFill>
                <a:srgbClr val="C00000"/>
              </a:solidFill>
              <a:latin typeface="Comic Sans MS" panose="030F0702030302020204" pitchFamily="66" charset="0"/>
            </a:endParaRPr>
          </a:p>
        </p:txBody>
      </p:sp>
      <p:sp>
        <p:nvSpPr>
          <p:cNvPr id="3" name="Content Placeholder 2">
            <a:extLst>
              <a:ext uri="{FF2B5EF4-FFF2-40B4-BE49-F238E27FC236}">
                <a16:creationId xmlns:a16="http://schemas.microsoft.com/office/drawing/2014/main" id="{1E26543B-CB52-44D5-B086-B9B0CA5DBFC8}"/>
              </a:ext>
            </a:extLst>
          </p:cNvPr>
          <p:cNvSpPr>
            <a:spLocks noGrp="1"/>
          </p:cNvSpPr>
          <p:nvPr>
            <p:ph idx="1"/>
          </p:nvPr>
        </p:nvSpPr>
        <p:spPr>
          <a:xfrm>
            <a:off x="7062655" y="4491395"/>
            <a:ext cx="4512896" cy="2012147"/>
          </a:xfrm>
        </p:spPr>
        <p:txBody>
          <a:bodyPr>
            <a:normAutofit fontScale="85000" lnSpcReduction="10000"/>
            <a:scene3d>
              <a:camera prst="orthographicFront"/>
              <a:lightRig rig="soft" dir="t">
                <a:rot lat="0" lon="0" rev="15600000"/>
              </a:lightRig>
            </a:scene3d>
            <a:sp3d extrusionH="57150" prstMaterial="softEdge">
              <a:bevelT w="25400" h="38100"/>
            </a:sp3d>
          </a:bodyPr>
          <a:lstStyle/>
          <a:p>
            <a:pPr marL="0" indent="0">
              <a:lnSpc>
                <a:spcPct val="160000"/>
              </a:lnSpc>
              <a:buNone/>
            </a:pPr>
            <a:r>
              <a:rPr lang="en-US" sz="3200" b="1" dirty="0">
                <a:ln/>
                <a:solidFill>
                  <a:srgbClr val="FF0000"/>
                </a:solidFill>
              </a:rPr>
              <a:t>Make changes to ensure that the text correctly adheres to conventions of written English </a:t>
            </a:r>
            <a:endParaRPr lang="en-IN" sz="3200" b="1" dirty="0">
              <a:ln/>
              <a:solidFill>
                <a:srgbClr val="FF0000"/>
              </a:solidFill>
            </a:endParaRPr>
          </a:p>
        </p:txBody>
      </p:sp>
      <p:pic>
        <p:nvPicPr>
          <p:cNvPr id="1028" name="Picture 4" descr="▷ Butterflies: Animated Images, Gifs, Pictures &amp; Animations - 100 ...">
            <a:extLst>
              <a:ext uri="{FF2B5EF4-FFF2-40B4-BE49-F238E27FC236}">
                <a16:creationId xmlns:a16="http://schemas.microsoft.com/office/drawing/2014/main" id="{CAB820E4-08D1-4E78-B42F-7AC4A8DFD2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344" y="2202561"/>
            <a:ext cx="4846780" cy="4412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389560"/>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1AABE-F816-41B9-9104-00C2936A2D27}"/>
              </a:ext>
            </a:extLst>
          </p:cNvPr>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lstStyle/>
          <a:p>
            <a:pPr algn="ctr"/>
            <a:r>
              <a:rPr lang="en-US" sz="6600" b="1" dirty="0">
                <a:ln/>
                <a:solidFill>
                  <a:srgbClr val="0070C0"/>
                </a:solidFill>
              </a:rPr>
              <a:t>Checklist (COPS)</a:t>
            </a:r>
            <a:endParaRPr lang="en-IN" sz="6600" b="1" dirty="0">
              <a:ln/>
              <a:solidFill>
                <a:srgbClr val="0070C0"/>
              </a:solidFill>
            </a:endParaRPr>
          </a:p>
        </p:txBody>
      </p:sp>
      <p:sp>
        <p:nvSpPr>
          <p:cNvPr id="3" name="Content Placeholder 2">
            <a:extLst>
              <a:ext uri="{FF2B5EF4-FFF2-40B4-BE49-F238E27FC236}">
                <a16:creationId xmlns:a16="http://schemas.microsoft.com/office/drawing/2014/main" id="{E04D0AB2-74B3-421C-AEBB-80AD76215459}"/>
              </a:ext>
            </a:extLst>
          </p:cNvPr>
          <p:cNvSpPr>
            <a:spLocks noGrp="1"/>
          </p:cNvSpPr>
          <p:nvPr>
            <p:ph idx="1"/>
          </p:nvPr>
        </p:nvSpPr>
        <p:spPr>
          <a:xfrm>
            <a:off x="2933700" y="2438400"/>
            <a:ext cx="8770571" cy="4419600"/>
          </a:xfrm>
        </p:spPr>
        <p:txBody>
          <a:bodyPr>
            <a:normAutofit/>
            <a:scene3d>
              <a:camera prst="orthographicFront"/>
              <a:lightRig rig="soft" dir="t">
                <a:rot lat="0" lon="0" rev="15600000"/>
              </a:lightRig>
            </a:scene3d>
            <a:sp3d extrusionH="57150" prstMaterial="softEdge">
              <a:bevelT w="25400" h="38100"/>
            </a:sp3d>
          </a:bodyPr>
          <a:lstStyle/>
          <a:p>
            <a:pPr>
              <a:lnSpc>
                <a:spcPct val="150000"/>
              </a:lnSpc>
            </a:pPr>
            <a:r>
              <a:rPr lang="en-US" sz="3200" b="1" dirty="0">
                <a:ln/>
                <a:solidFill>
                  <a:srgbClr val="002060"/>
                </a:solidFill>
              </a:rPr>
              <a:t>Have I </a:t>
            </a:r>
            <a:r>
              <a:rPr lang="en-US" sz="3200" b="1" dirty="0" err="1">
                <a:ln/>
                <a:solidFill>
                  <a:srgbClr val="0070C0"/>
                </a:solidFill>
              </a:rPr>
              <a:t>C</a:t>
            </a:r>
            <a:r>
              <a:rPr lang="en-US" sz="3200" b="1" dirty="0" err="1">
                <a:ln/>
                <a:solidFill>
                  <a:srgbClr val="FF0000"/>
                </a:solidFill>
              </a:rPr>
              <a:t>apitalised</a:t>
            </a:r>
            <a:r>
              <a:rPr lang="en-US" sz="3200" b="1" dirty="0">
                <a:ln/>
                <a:solidFill>
                  <a:srgbClr val="FF0000"/>
                </a:solidFill>
              </a:rPr>
              <a:t> the first word of sentences and proper nouns</a:t>
            </a:r>
            <a:r>
              <a:rPr lang="en-US" sz="3200" b="1" dirty="0">
                <a:ln/>
                <a:solidFill>
                  <a:srgbClr val="002060"/>
                </a:solidFill>
              </a:rPr>
              <a:t>?</a:t>
            </a:r>
          </a:p>
          <a:p>
            <a:pPr>
              <a:lnSpc>
                <a:spcPct val="150000"/>
              </a:lnSpc>
            </a:pPr>
            <a:r>
              <a:rPr lang="en-IN" sz="3200" b="1" dirty="0">
                <a:ln/>
                <a:solidFill>
                  <a:srgbClr val="002060"/>
                </a:solidFill>
              </a:rPr>
              <a:t>How is the </a:t>
            </a:r>
            <a:r>
              <a:rPr lang="en-IN" sz="3200" b="1" dirty="0">
                <a:ln/>
                <a:solidFill>
                  <a:srgbClr val="0070C0"/>
                </a:solidFill>
              </a:rPr>
              <a:t>O</a:t>
            </a:r>
            <a:r>
              <a:rPr lang="en-IN" sz="3200" b="1" dirty="0">
                <a:ln/>
                <a:solidFill>
                  <a:srgbClr val="FF0000"/>
                </a:solidFill>
              </a:rPr>
              <a:t>verall appearance</a:t>
            </a:r>
            <a:r>
              <a:rPr lang="en-IN" sz="3200" b="1" dirty="0">
                <a:ln/>
                <a:solidFill>
                  <a:srgbClr val="002060"/>
                </a:solidFill>
              </a:rPr>
              <a:t>?</a:t>
            </a:r>
          </a:p>
          <a:p>
            <a:pPr>
              <a:lnSpc>
                <a:spcPct val="150000"/>
              </a:lnSpc>
            </a:pPr>
            <a:r>
              <a:rPr lang="en-IN" sz="3200" b="1" dirty="0">
                <a:ln/>
                <a:solidFill>
                  <a:srgbClr val="002060"/>
                </a:solidFill>
              </a:rPr>
              <a:t>Have I put in commas and end </a:t>
            </a:r>
            <a:r>
              <a:rPr lang="en-IN" sz="3200" b="1" dirty="0">
                <a:ln/>
                <a:solidFill>
                  <a:srgbClr val="0070C0"/>
                </a:solidFill>
              </a:rPr>
              <a:t>P</a:t>
            </a:r>
            <a:r>
              <a:rPr lang="en-IN" sz="3200" b="1" dirty="0">
                <a:ln/>
                <a:solidFill>
                  <a:srgbClr val="FF0000"/>
                </a:solidFill>
              </a:rPr>
              <a:t>unctuation</a:t>
            </a:r>
            <a:r>
              <a:rPr lang="en-IN" sz="3200" b="1" dirty="0">
                <a:ln/>
                <a:solidFill>
                  <a:srgbClr val="002060"/>
                </a:solidFill>
              </a:rPr>
              <a:t>?</a:t>
            </a:r>
          </a:p>
          <a:p>
            <a:pPr>
              <a:lnSpc>
                <a:spcPct val="150000"/>
              </a:lnSpc>
            </a:pPr>
            <a:r>
              <a:rPr lang="en-IN" sz="3200" b="1" dirty="0">
                <a:ln/>
                <a:solidFill>
                  <a:srgbClr val="002060"/>
                </a:solidFill>
              </a:rPr>
              <a:t>Have I </a:t>
            </a:r>
            <a:r>
              <a:rPr lang="en-IN" sz="3200" b="1" dirty="0">
                <a:ln/>
                <a:solidFill>
                  <a:srgbClr val="0070C0"/>
                </a:solidFill>
              </a:rPr>
              <a:t>S</a:t>
            </a:r>
            <a:r>
              <a:rPr lang="en-IN" sz="3200" b="1" dirty="0">
                <a:ln/>
                <a:solidFill>
                  <a:srgbClr val="FF0000"/>
                </a:solidFill>
              </a:rPr>
              <a:t>pelled all words correctly</a:t>
            </a:r>
            <a:r>
              <a:rPr lang="en-IN" sz="3200" b="1" dirty="0">
                <a:ln/>
                <a:solidFill>
                  <a:srgbClr val="002060"/>
                </a:solidFill>
              </a:rPr>
              <a:t>?</a:t>
            </a:r>
          </a:p>
        </p:txBody>
      </p:sp>
    </p:spTree>
    <p:extLst>
      <p:ext uri="{BB962C8B-B14F-4D97-AF65-F5344CB8AC3E}">
        <p14:creationId xmlns:p14="http://schemas.microsoft.com/office/powerpoint/2010/main" val="1104766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CB0E50-B635-49E7-9642-B086C78CAA61}"/>
              </a:ext>
            </a:extLst>
          </p:cNvPr>
          <p:cNvSpPr>
            <a:spLocks noGrp="1"/>
          </p:cNvSpPr>
          <p:nvPr>
            <p:ph idx="1"/>
          </p:nvPr>
        </p:nvSpPr>
        <p:spPr>
          <a:xfrm>
            <a:off x="962025" y="561976"/>
            <a:ext cx="10742247" cy="6010274"/>
          </a:xfrm>
        </p:spPr>
        <p:txBody>
          <a:bodyPr>
            <a:normAutofit fontScale="77500" lnSpcReduction="20000"/>
          </a:bodyPr>
          <a:lstStyle/>
          <a:p>
            <a:pPr marL="0" indent="0" algn="ctr">
              <a:buNone/>
            </a:pPr>
            <a:r>
              <a:rPr lang="en-IN" sz="3100" b="1" dirty="0"/>
              <a:t>Make in India</a:t>
            </a:r>
          </a:p>
          <a:p>
            <a:pPr marL="0" indent="0" algn="ctr">
              <a:buNone/>
            </a:pPr>
            <a:r>
              <a:rPr lang="en-IN" sz="3000" b="1" dirty="0"/>
              <a:t>by </a:t>
            </a:r>
            <a:r>
              <a:rPr lang="en-IN" sz="3000" b="1" dirty="0" err="1"/>
              <a:t>Ritu</a:t>
            </a:r>
            <a:r>
              <a:rPr lang="en-IN" sz="3000" b="1" dirty="0"/>
              <a:t> Singh</a:t>
            </a:r>
          </a:p>
          <a:p>
            <a:pPr marL="0" indent="0" algn="just">
              <a:lnSpc>
                <a:spcPct val="170000"/>
              </a:lnSpc>
              <a:buNone/>
            </a:pPr>
            <a:r>
              <a:rPr lang="en-IN" sz="3000" dirty="0"/>
              <a:t>Make in India, one of the flagship programmes of </a:t>
            </a:r>
            <a:r>
              <a:rPr lang="en-IN" sz="3000" dirty="0">
                <a:solidFill>
                  <a:srgbClr val="FF0000"/>
                </a:solidFill>
              </a:rPr>
              <a:t>government of </a:t>
            </a:r>
            <a:r>
              <a:rPr lang="en-IN" sz="3000" dirty="0" err="1">
                <a:solidFill>
                  <a:srgbClr val="FF0000"/>
                </a:solidFill>
              </a:rPr>
              <a:t>india</a:t>
            </a:r>
            <a:r>
              <a:rPr lang="en-IN" sz="3000" dirty="0"/>
              <a:t>, intended to enhance business and encourage entrepreneurs to manufacture goods in India.</a:t>
            </a:r>
          </a:p>
          <a:p>
            <a:pPr marL="0" indent="0" algn="just">
              <a:lnSpc>
                <a:spcPct val="170000"/>
              </a:lnSpc>
              <a:buNone/>
            </a:pPr>
            <a:r>
              <a:rPr lang="en-IN" sz="3000" u="sng" dirty="0"/>
              <a:t>It is an initiative to galvanize the economy with the primary goal of making India a global manufacturing hub</a:t>
            </a:r>
            <a:r>
              <a:rPr lang="en-IN" sz="3000" dirty="0"/>
              <a:t>. </a:t>
            </a:r>
            <a:r>
              <a:rPr lang="en-IN" sz="3000" dirty="0">
                <a:solidFill>
                  <a:srgbClr val="FF0000"/>
                </a:solidFill>
              </a:rPr>
              <a:t>already</a:t>
            </a:r>
            <a:r>
              <a:rPr lang="en-IN" sz="3000" dirty="0"/>
              <a:t> </a:t>
            </a:r>
            <a:r>
              <a:rPr lang="en-IN" sz="3000" dirty="0" err="1">
                <a:solidFill>
                  <a:srgbClr val="FF0000"/>
                </a:solidFill>
              </a:rPr>
              <a:t>indias</a:t>
            </a:r>
            <a:r>
              <a:rPr lang="en-IN" sz="3000" dirty="0">
                <a:solidFill>
                  <a:srgbClr val="FF0000"/>
                </a:solidFill>
              </a:rPr>
              <a:t>’ </a:t>
            </a:r>
            <a:r>
              <a:rPr lang="en-IN" sz="3000" dirty="0"/>
              <a:t>rank in ease-in-doing business has improved. As a result, there is significant transformation in the key sectors such as Automobiles, Telecom, I.T. Defence, etc. </a:t>
            </a:r>
            <a:r>
              <a:rPr lang="en-IN" sz="3000" dirty="0" err="1">
                <a:solidFill>
                  <a:srgbClr val="FF0000"/>
                </a:solidFill>
              </a:rPr>
              <a:t>cnseqently</a:t>
            </a:r>
            <a:r>
              <a:rPr lang="en-IN" sz="3000" dirty="0"/>
              <a:t>, there have been massive investments by foreign investors in companies like </a:t>
            </a:r>
            <a:r>
              <a:rPr lang="en-IN" sz="3000" dirty="0" err="1"/>
              <a:t>Jio</a:t>
            </a:r>
            <a:r>
              <a:rPr lang="en-IN" sz="3000" dirty="0"/>
              <a:t>, Paytm, Samsung, etc. Make in India intends to encourage businesses from abroad into investing in the country and also manufacture here, to help create employment opportunities for the young workforce. </a:t>
            </a:r>
          </a:p>
          <a:p>
            <a:pPr algn="just"/>
            <a:endParaRPr lang="en-IN" dirty="0"/>
          </a:p>
        </p:txBody>
      </p:sp>
      <p:sp>
        <p:nvSpPr>
          <p:cNvPr id="2" name="TextBox 1">
            <a:extLst>
              <a:ext uri="{FF2B5EF4-FFF2-40B4-BE49-F238E27FC236}">
                <a16:creationId xmlns:a16="http://schemas.microsoft.com/office/drawing/2014/main" id="{8EFD3EEE-0EEA-4C8B-AA8A-B98C1411BC87}"/>
              </a:ext>
            </a:extLst>
          </p:cNvPr>
          <p:cNvSpPr txBox="1"/>
          <p:nvPr/>
        </p:nvSpPr>
        <p:spPr>
          <a:xfrm>
            <a:off x="10496550" y="285750"/>
            <a:ext cx="1009650" cy="369332"/>
          </a:xfrm>
          <a:prstGeom prst="rect">
            <a:avLst/>
          </a:prstGeom>
          <a:noFill/>
        </p:spPr>
        <p:txBody>
          <a:bodyPr wrap="square" rtlCol="0">
            <a:spAutoFit/>
          </a:bodyPr>
          <a:lstStyle/>
          <a:p>
            <a:r>
              <a:rPr lang="en-US" dirty="0">
                <a:solidFill>
                  <a:srgbClr val="FF0000"/>
                </a:solidFill>
              </a:rPr>
              <a:t>Errors</a:t>
            </a:r>
            <a:endParaRPr lang="en-IN" dirty="0">
              <a:solidFill>
                <a:srgbClr val="FF0000"/>
              </a:solidFill>
            </a:endParaRPr>
          </a:p>
        </p:txBody>
      </p:sp>
    </p:spTree>
    <p:extLst>
      <p:ext uri="{BB962C8B-B14F-4D97-AF65-F5344CB8AC3E}">
        <p14:creationId xmlns:p14="http://schemas.microsoft.com/office/powerpoint/2010/main" val="895770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CB0E50-B635-49E7-9642-B086C78CAA61}"/>
              </a:ext>
            </a:extLst>
          </p:cNvPr>
          <p:cNvSpPr>
            <a:spLocks noGrp="1"/>
          </p:cNvSpPr>
          <p:nvPr>
            <p:ph idx="1"/>
          </p:nvPr>
        </p:nvSpPr>
        <p:spPr>
          <a:xfrm>
            <a:off x="962025" y="561976"/>
            <a:ext cx="10742247" cy="6010274"/>
          </a:xfrm>
        </p:spPr>
        <p:txBody>
          <a:bodyPr>
            <a:normAutofit fontScale="77500" lnSpcReduction="20000"/>
          </a:bodyPr>
          <a:lstStyle/>
          <a:p>
            <a:pPr marL="0" indent="0" algn="ctr">
              <a:buNone/>
            </a:pPr>
            <a:r>
              <a:rPr lang="en-IN" sz="3100" b="1" dirty="0"/>
              <a:t>Make in India</a:t>
            </a:r>
          </a:p>
          <a:p>
            <a:pPr marL="0" indent="0" algn="ctr">
              <a:buNone/>
            </a:pPr>
            <a:r>
              <a:rPr lang="en-IN" sz="3000" b="1" dirty="0"/>
              <a:t>by </a:t>
            </a:r>
            <a:r>
              <a:rPr lang="en-IN" sz="3000" b="1" dirty="0" err="1"/>
              <a:t>Ritu</a:t>
            </a:r>
            <a:r>
              <a:rPr lang="en-IN" sz="3000" b="1" dirty="0"/>
              <a:t> Singh</a:t>
            </a:r>
          </a:p>
          <a:p>
            <a:pPr marL="0" indent="0" algn="just">
              <a:lnSpc>
                <a:spcPct val="170000"/>
              </a:lnSpc>
              <a:buNone/>
            </a:pPr>
            <a:r>
              <a:rPr lang="en-IN" sz="3000" dirty="0"/>
              <a:t>Make in India, one of the flagship programmes of </a:t>
            </a:r>
            <a:r>
              <a:rPr lang="en-IN" sz="3000" dirty="0">
                <a:solidFill>
                  <a:srgbClr val="FF0000"/>
                </a:solidFill>
              </a:rPr>
              <a:t>Government of India</a:t>
            </a:r>
            <a:r>
              <a:rPr lang="en-IN" sz="3000" dirty="0"/>
              <a:t>, intended to enhance business and encourage entrepreneurs to manufacture goods in India.</a:t>
            </a:r>
          </a:p>
          <a:p>
            <a:pPr marL="0" indent="0" algn="just">
              <a:lnSpc>
                <a:spcPct val="170000"/>
              </a:lnSpc>
              <a:buNone/>
            </a:pPr>
            <a:r>
              <a:rPr lang="en-IN" sz="3000" u="sng" dirty="0"/>
              <a:t>It is an initiative to galvanize the economy with the primary goal of making India a global manufacturing hub</a:t>
            </a:r>
            <a:r>
              <a:rPr lang="en-IN" sz="3000" dirty="0"/>
              <a:t>. </a:t>
            </a:r>
            <a:r>
              <a:rPr lang="en-IN" sz="3000" dirty="0">
                <a:solidFill>
                  <a:srgbClr val="FF0000"/>
                </a:solidFill>
              </a:rPr>
              <a:t>Already</a:t>
            </a:r>
            <a:r>
              <a:rPr lang="en-IN" sz="3000" dirty="0"/>
              <a:t> </a:t>
            </a:r>
            <a:r>
              <a:rPr lang="en-IN" sz="3000" dirty="0">
                <a:solidFill>
                  <a:srgbClr val="FF0000"/>
                </a:solidFill>
              </a:rPr>
              <a:t>India’s</a:t>
            </a:r>
            <a:r>
              <a:rPr lang="en-IN" sz="3000" dirty="0"/>
              <a:t> rank in ease-in-doing business has improved. As a result, there is significant transformation in the key sectors such as Automobiles, Telecom, I.T. Defence, etc. </a:t>
            </a:r>
            <a:r>
              <a:rPr lang="en-IN" sz="3000" dirty="0">
                <a:solidFill>
                  <a:srgbClr val="FF0000"/>
                </a:solidFill>
              </a:rPr>
              <a:t>Consequently</a:t>
            </a:r>
            <a:r>
              <a:rPr lang="en-IN" sz="3000" dirty="0"/>
              <a:t>, there have been massive investments by foreign investors in companies like </a:t>
            </a:r>
            <a:r>
              <a:rPr lang="en-IN" sz="3000" dirty="0" err="1"/>
              <a:t>Jio</a:t>
            </a:r>
            <a:r>
              <a:rPr lang="en-IN" sz="3000" dirty="0"/>
              <a:t>, Paytm, Samsung, etc. Make in India intends to encourage businesses from abroad into investing in the country and also manufacture here, to help create employment opportunities for the young workforce. </a:t>
            </a:r>
          </a:p>
          <a:p>
            <a:pPr algn="just"/>
            <a:endParaRPr lang="en-IN" dirty="0"/>
          </a:p>
        </p:txBody>
      </p:sp>
      <p:sp>
        <p:nvSpPr>
          <p:cNvPr id="4" name="TextBox 3">
            <a:extLst>
              <a:ext uri="{FF2B5EF4-FFF2-40B4-BE49-F238E27FC236}">
                <a16:creationId xmlns:a16="http://schemas.microsoft.com/office/drawing/2014/main" id="{F2377222-1222-40A3-8F33-619A07C3B6F9}"/>
              </a:ext>
            </a:extLst>
          </p:cNvPr>
          <p:cNvSpPr txBox="1"/>
          <p:nvPr/>
        </p:nvSpPr>
        <p:spPr>
          <a:xfrm>
            <a:off x="10496550" y="285750"/>
            <a:ext cx="1009650" cy="369332"/>
          </a:xfrm>
          <a:prstGeom prst="rect">
            <a:avLst/>
          </a:prstGeom>
          <a:noFill/>
        </p:spPr>
        <p:txBody>
          <a:bodyPr wrap="square" rtlCol="0">
            <a:spAutoFit/>
          </a:bodyPr>
          <a:lstStyle/>
          <a:p>
            <a:r>
              <a:rPr lang="en-US" dirty="0">
                <a:solidFill>
                  <a:srgbClr val="FF0000"/>
                </a:solidFill>
              </a:rPr>
              <a:t>Edited</a:t>
            </a:r>
            <a:endParaRPr lang="en-IN" dirty="0">
              <a:solidFill>
                <a:srgbClr val="FF0000"/>
              </a:solidFill>
            </a:endParaRPr>
          </a:p>
        </p:txBody>
      </p:sp>
    </p:spTree>
    <p:extLst>
      <p:ext uri="{BB962C8B-B14F-4D97-AF65-F5344CB8AC3E}">
        <p14:creationId xmlns:p14="http://schemas.microsoft.com/office/powerpoint/2010/main" val="1153761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DC9801-F619-46E9-AD46-20C4AE8F5DB4}"/>
              </a:ext>
            </a:extLst>
          </p:cNvPr>
          <p:cNvSpPr>
            <a:spLocks noGrp="1"/>
          </p:cNvSpPr>
          <p:nvPr>
            <p:ph idx="1"/>
          </p:nvPr>
        </p:nvSpPr>
        <p:spPr>
          <a:xfrm>
            <a:off x="184936" y="421240"/>
            <a:ext cx="11519336" cy="6236414"/>
          </a:xfrm>
        </p:spPr>
        <p:txBody>
          <a:bodyPr>
            <a:normAutofit fontScale="92500" lnSpcReduction="20000"/>
          </a:bodyPr>
          <a:lstStyle/>
          <a:p>
            <a:pPr marL="0" indent="0" algn="just">
              <a:lnSpc>
                <a:spcPct val="160000"/>
              </a:lnSpc>
              <a:buNone/>
            </a:pPr>
            <a:r>
              <a:rPr lang="en-IN" sz="2800" dirty="0"/>
              <a:t>The biggest challenge in implementing this initiative is the lack of skilled labour, In order to ensure a sustainable growth, it should not only focus on big business but also on start-ups and also on small and medium </a:t>
            </a:r>
            <a:r>
              <a:rPr lang="en-IN" sz="2800" dirty="0" err="1">
                <a:solidFill>
                  <a:srgbClr val="FF0000"/>
                </a:solidFill>
              </a:rPr>
              <a:t>enterprses</a:t>
            </a:r>
            <a:r>
              <a:rPr lang="en-IN" sz="2800" dirty="0"/>
              <a:t>. </a:t>
            </a:r>
            <a:r>
              <a:rPr lang="en-IN" sz="2800" dirty="0" err="1">
                <a:solidFill>
                  <a:srgbClr val="FF0000"/>
                </a:solidFill>
              </a:rPr>
              <a:t>Howver</a:t>
            </a:r>
            <a:r>
              <a:rPr lang="en-IN" sz="2800" dirty="0"/>
              <a:t>, in order to realise its full potential, it needs to overcome certain </a:t>
            </a:r>
            <a:r>
              <a:rPr lang="en-IN" sz="2800" dirty="0" err="1">
                <a:solidFill>
                  <a:srgbClr val="FF0000"/>
                </a:solidFill>
              </a:rPr>
              <a:t>challngges</a:t>
            </a:r>
            <a:r>
              <a:rPr lang="en-IN" sz="2800" dirty="0"/>
              <a:t>.</a:t>
            </a:r>
          </a:p>
          <a:p>
            <a:pPr marL="0" indent="0" algn="just">
              <a:lnSpc>
                <a:spcPct val="160000"/>
              </a:lnSpc>
              <a:buNone/>
            </a:pPr>
            <a:r>
              <a:rPr lang="en-IN" sz="2800" dirty="0"/>
              <a:t>To sum up, ‘Make in India is a key to prosperous India’. Finally, Make in India has the potential to make India one of the greatest economies of the world. The launch of the Make in India campaign shows a positive result. By training its workforce and creating </a:t>
            </a:r>
            <a:r>
              <a:rPr lang="en-IN" sz="2800" dirty="0" err="1">
                <a:solidFill>
                  <a:srgbClr val="FF0000"/>
                </a:solidFill>
              </a:rPr>
              <a:t>favrable</a:t>
            </a:r>
            <a:r>
              <a:rPr lang="en-IN" sz="2800" dirty="0"/>
              <a:t> environment for the entrepreneurs and manufacturing sector, the government can turn this distant dream into a reality.</a:t>
            </a:r>
          </a:p>
          <a:p>
            <a:pPr marL="0" indent="0" algn="just">
              <a:lnSpc>
                <a:spcPct val="160000"/>
              </a:lnSpc>
              <a:buNone/>
            </a:pPr>
            <a:r>
              <a:rPr lang="en-IN" sz="2800" dirty="0"/>
              <a:t> </a:t>
            </a:r>
          </a:p>
          <a:p>
            <a:pPr marL="0" indent="0">
              <a:lnSpc>
                <a:spcPct val="160000"/>
              </a:lnSpc>
              <a:buNone/>
            </a:pPr>
            <a:endParaRPr lang="en-IN" dirty="0"/>
          </a:p>
        </p:txBody>
      </p:sp>
      <p:sp>
        <p:nvSpPr>
          <p:cNvPr id="4" name="TextBox 3">
            <a:extLst>
              <a:ext uri="{FF2B5EF4-FFF2-40B4-BE49-F238E27FC236}">
                <a16:creationId xmlns:a16="http://schemas.microsoft.com/office/drawing/2014/main" id="{90625471-6AC0-49AD-AA68-50C509C58150}"/>
              </a:ext>
            </a:extLst>
          </p:cNvPr>
          <p:cNvSpPr txBox="1"/>
          <p:nvPr/>
        </p:nvSpPr>
        <p:spPr>
          <a:xfrm>
            <a:off x="10496550" y="285750"/>
            <a:ext cx="1009650" cy="369332"/>
          </a:xfrm>
          <a:prstGeom prst="rect">
            <a:avLst/>
          </a:prstGeom>
          <a:noFill/>
        </p:spPr>
        <p:txBody>
          <a:bodyPr wrap="square" rtlCol="0">
            <a:spAutoFit/>
          </a:bodyPr>
          <a:lstStyle/>
          <a:p>
            <a:r>
              <a:rPr lang="en-US" dirty="0">
                <a:solidFill>
                  <a:srgbClr val="FF0000"/>
                </a:solidFill>
              </a:rPr>
              <a:t>Errors</a:t>
            </a:r>
            <a:endParaRPr lang="en-IN" dirty="0">
              <a:solidFill>
                <a:srgbClr val="FF0000"/>
              </a:solidFill>
            </a:endParaRPr>
          </a:p>
        </p:txBody>
      </p:sp>
    </p:spTree>
    <p:extLst>
      <p:ext uri="{BB962C8B-B14F-4D97-AF65-F5344CB8AC3E}">
        <p14:creationId xmlns:p14="http://schemas.microsoft.com/office/powerpoint/2010/main" val="1356263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DC9801-F619-46E9-AD46-20C4AE8F5DB4}"/>
              </a:ext>
            </a:extLst>
          </p:cNvPr>
          <p:cNvSpPr>
            <a:spLocks noGrp="1"/>
          </p:cNvSpPr>
          <p:nvPr>
            <p:ph idx="1"/>
          </p:nvPr>
        </p:nvSpPr>
        <p:spPr>
          <a:xfrm>
            <a:off x="203986" y="581024"/>
            <a:ext cx="11519336" cy="5895975"/>
          </a:xfrm>
        </p:spPr>
        <p:txBody>
          <a:bodyPr>
            <a:normAutofit fontScale="92500"/>
          </a:bodyPr>
          <a:lstStyle/>
          <a:p>
            <a:pPr marL="0" indent="0" algn="just">
              <a:lnSpc>
                <a:spcPct val="160000"/>
              </a:lnSpc>
              <a:buNone/>
            </a:pPr>
            <a:r>
              <a:rPr lang="en-IN" sz="2800" dirty="0"/>
              <a:t>The biggest challenge in implementing this initiative is the lack of skilled labour. In order to ensure a sustainable growth, it should not only focus on big business but also on start-ups and also on small and medium </a:t>
            </a:r>
            <a:r>
              <a:rPr lang="en-IN" sz="2800" dirty="0">
                <a:solidFill>
                  <a:srgbClr val="FF0000"/>
                </a:solidFill>
              </a:rPr>
              <a:t>enterprises</a:t>
            </a:r>
            <a:r>
              <a:rPr lang="en-IN" sz="2800" dirty="0"/>
              <a:t>. </a:t>
            </a:r>
            <a:r>
              <a:rPr lang="en-IN" sz="2800" dirty="0">
                <a:solidFill>
                  <a:srgbClr val="FF0000"/>
                </a:solidFill>
              </a:rPr>
              <a:t>However</a:t>
            </a:r>
            <a:r>
              <a:rPr lang="en-IN" sz="2800" dirty="0"/>
              <a:t>, in order to realise its full potential, it needs to overcome certain </a:t>
            </a:r>
            <a:r>
              <a:rPr lang="en-IN" sz="2800" dirty="0">
                <a:solidFill>
                  <a:srgbClr val="FF0000"/>
                </a:solidFill>
              </a:rPr>
              <a:t>challenges</a:t>
            </a:r>
            <a:r>
              <a:rPr lang="en-IN" sz="2800" dirty="0"/>
              <a:t>.</a:t>
            </a:r>
          </a:p>
          <a:p>
            <a:pPr marL="0" indent="0" algn="just">
              <a:lnSpc>
                <a:spcPct val="160000"/>
              </a:lnSpc>
              <a:buNone/>
            </a:pPr>
            <a:r>
              <a:rPr lang="en-IN" sz="2800" dirty="0"/>
              <a:t>To sum up, ‘Make in India is a key to prosperous India’. Finally, Make in India has the potential to make India one of the greatest economies of the world. The launch of the Make in India campaign shows a positive result. By training its workforce and creating </a:t>
            </a:r>
            <a:r>
              <a:rPr lang="en-IN" sz="2800" dirty="0">
                <a:solidFill>
                  <a:srgbClr val="FF0000"/>
                </a:solidFill>
              </a:rPr>
              <a:t>favourable</a:t>
            </a:r>
            <a:r>
              <a:rPr lang="en-IN" sz="2800" dirty="0"/>
              <a:t> environment for the entrepreneurs and manufacturing sector, the government can turn this distant dream into a reality.</a:t>
            </a:r>
            <a:endParaRPr lang="en-IN" dirty="0"/>
          </a:p>
        </p:txBody>
      </p:sp>
      <p:sp>
        <p:nvSpPr>
          <p:cNvPr id="4" name="TextBox 3">
            <a:extLst>
              <a:ext uri="{FF2B5EF4-FFF2-40B4-BE49-F238E27FC236}">
                <a16:creationId xmlns:a16="http://schemas.microsoft.com/office/drawing/2014/main" id="{90625471-6AC0-49AD-AA68-50C509C58150}"/>
              </a:ext>
            </a:extLst>
          </p:cNvPr>
          <p:cNvSpPr txBox="1"/>
          <p:nvPr/>
        </p:nvSpPr>
        <p:spPr>
          <a:xfrm>
            <a:off x="10591800" y="364411"/>
            <a:ext cx="1009650" cy="369332"/>
          </a:xfrm>
          <a:prstGeom prst="rect">
            <a:avLst/>
          </a:prstGeom>
          <a:noFill/>
        </p:spPr>
        <p:txBody>
          <a:bodyPr wrap="square" rtlCol="0">
            <a:spAutoFit/>
          </a:bodyPr>
          <a:lstStyle/>
          <a:p>
            <a:r>
              <a:rPr lang="en-US" dirty="0">
                <a:solidFill>
                  <a:srgbClr val="FF0000"/>
                </a:solidFill>
              </a:rPr>
              <a:t>Edited</a:t>
            </a:r>
            <a:endParaRPr lang="en-IN" dirty="0">
              <a:solidFill>
                <a:srgbClr val="FF0000"/>
              </a:solidFill>
            </a:endParaRPr>
          </a:p>
        </p:txBody>
      </p:sp>
    </p:spTree>
    <p:extLst>
      <p:ext uri="{BB962C8B-B14F-4D97-AF65-F5344CB8AC3E}">
        <p14:creationId xmlns:p14="http://schemas.microsoft.com/office/powerpoint/2010/main" val="1316845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5525-6F78-4559-94E5-509EC34C9262}"/>
              </a:ext>
            </a:extLst>
          </p:cNvPr>
          <p:cNvSpPr>
            <a:spLocks noGrp="1"/>
          </p:cNvSpPr>
          <p:nvPr>
            <p:ph type="title"/>
          </p:nvPr>
        </p:nvSpPr>
        <p:spPr>
          <a:xfrm>
            <a:off x="2933700" y="987445"/>
            <a:ext cx="8897565" cy="1965305"/>
          </a:xfrm>
        </p:spPr>
        <p:txBody>
          <a:bodyPr>
            <a:normAutofit fontScale="90000"/>
          </a:bodyPr>
          <a:lstStyle/>
          <a:p>
            <a:pPr algn="ctr"/>
            <a:r>
              <a:rPr lang="en-IN" sz="8000" b="1" dirty="0">
                <a:solidFill>
                  <a:srgbClr val="00B050"/>
                </a:solidFill>
              </a:rPr>
              <a:t>Recapitulation</a:t>
            </a:r>
            <a:br>
              <a:rPr lang="en-IN" sz="8000" b="1" dirty="0">
                <a:solidFill>
                  <a:srgbClr val="00B050"/>
                </a:solidFill>
              </a:rPr>
            </a:br>
            <a:r>
              <a:rPr lang="en-IN" sz="8000" b="1" dirty="0">
                <a:solidFill>
                  <a:srgbClr val="00B050"/>
                </a:solidFill>
              </a:rPr>
              <a:t>QUIZ</a:t>
            </a:r>
          </a:p>
        </p:txBody>
      </p:sp>
      <p:sp>
        <p:nvSpPr>
          <p:cNvPr id="3" name="Content Placeholder 2">
            <a:extLst>
              <a:ext uri="{FF2B5EF4-FFF2-40B4-BE49-F238E27FC236}">
                <a16:creationId xmlns:a16="http://schemas.microsoft.com/office/drawing/2014/main" id="{F069EB12-F299-4AD8-B389-AFBFBC4ED20C}"/>
              </a:ext>
            </a:extLst>
          </p:cNvPr>
          <p:cNvSpPr>
            <a:spLocks noGrp="1"/>
          </p:cNvSpPr>
          <p:nvPr>
            <p:ph idx="1"/>
          </p:nvPr>
        </p:nvSpPr>
        <p:spPr>
          <a:xfrm>
            <a:off x="2933700" y="3905250"/>
            <a:ext cx="8770571" cy="1790700"/>
          </a:xfrm>
        </p:spPr>
        <p:txBody>
          <a:bodyPr>
            <a:normAutofit/>
          </a:bodyPr>
          <a:lstStyle/>
          <a:p>
            <a:r>
              <a:rPr lang="en-IN" sz="3600" dirty="0">
                <a:hlinkClick r:id="rId2"/>
              </a:rPr>
              <a:t>https://forms.gle/jqWgbnpZv5Zzg8nZA</a:t>
            </a:r>
            <a:r>
              <a:rPr lang="en-IN" sz="3600" dirty="0"/>
              <a:t> </a:t>
            </a:r>
          </a:p>
          <a:p>
            <a:endParaRPr lang="en-IN" sz="3600" dirty="0"/>
          </a:p>
        </p:txBody>
      </p:sp>
    </p:spTree>
    <p:extLst>
      <p:ext uri="{BB962C8B-B14F-4D97-AF65-F5344CB8AC3E}">
        <p14:creationId xmlns:p14="http://schemas.microsoft.com/office/powerpoint/2010/main" val="3534079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8" name="Picture 4" descr="Six Principles for Process Excellence | Ralston Excellence">
            <a:extLst>
              <a:ext uri="{FF2B5EF4-FFF2-40B4-BE49-F238E27FC236}">
                <a16:creationId xmlns:a16="http://schemas.microsoft.com/office/drawing/2014/main" id="{C8939BD2-3F6C-4B6E-B3F1-0648A73E7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57200"/>
            <a:ext cx="12192001" cy="63754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31B226-7DA5-455C-BB67-B21E28A9AAF1}"/>
              </a:ext>
            </a:extLst>
          </p:cNvPr>
          <p:cNvSpPr>
            <a:spLocks noGrp="1"/>
          </p:cNvSpPr>
          <p:nvPr>
            <p:ph type="title"/>
          </p:nvPr>
        </p:nvSpPr>
        <p:spPr>
          <a:xfrm>
            <a:off x="2257426" y="92095"/>
            <a:ext cx="7911429" cy="1560716"/>
          </a:xfrm>
        </p:spPr>
        <p:txBody>
          <a:bodyPr>
            <a:normAutofit/>
            <a:scene3d>
              <a:camera prst="orthographicFront"/>
              <a:lightRig rig="soft" dir="t">
                <a:rot lat="0" lon="0" rev="15600000"/>
              </a:lightRig>
            </a:scene3d>
            <a:sp3d extrusionH="57150" prstMaterial="softEdge">
              <a:bevelT w="25400" h="38100"/>
            </a:sp3d>
          </a:bodyPr>
          <a:lstStyle/>
          <a:p>
            <a:pPr algn="ctr"/>
            <a:r>
              <a:rPr lang="en-US" sz="8000" b="1" dirty="0">
                <a:ln/>
                <a:solidFill>
                  <a:schemeClr val="accent4"/>
                </a:solidFill>
                <a:latin typeface="Monotype Corsiva" panose="03010101010201010101" pitchFamily="66" charset="0"/>
              </a:rPr>
              <a:t>It’s a process</a:t>
            </a:r>
            <a:endParaRPr lang="en-IN" sz="8000" b="1" dirty="0">
              <a:ln/>
              <a:solidFill>
                <a:schemeClr val="accent4"/>
              </a:solidFill>
              <a:latin typeface="Monotype Corsiva" panose="03010101010201010101" pitchFamily="66" charset="0"/>
            </a:endParaRPr>
          </a:p>
        </p:txBody>
      </p:sp>
    </p:spTree>
    <p:extLst>
      <p:ext uri="{BB962C8B-B14F-4D97-AF65-F5344CB8AC3E}">
        <p14:creationId xmlns:p14="http://schemas.microsoft.com/office/powerpoint/2010/main" val="498096969"/>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A26E-D43E-4897-BB6E-CA3D98E3C467}"/>
              </a:ext>
            </a:extLst>
          </p:cNvPr>
          <p:cNvSpPr>
            <a:spLocks noGrp="1"/>
          </p:cNvSpPr>
          <p:nvPr>
            <p:ph type="title"/>
          </p:nvPr>
        </p:nvSpPr>
        <p:spPr>
          <a:xfrm>
            <a:off x="5578534" y="770403"/>
            <a:ext cx="4201140" cy="1329416"/>
          </a:xfrm>
        </p:spPr>
        <p:txBody>
          <a:bodyPr>
            <a:normAutofit fontScale="90000"/>
            <a:scene3d>
              <a:camera prst="orthographicFront"/>
              <a:lightRig rig="soft" dir="t">
                <a:rot lat="0" lon="0" rev="15600000"/>
              </a:lightRig>
            </a:scene3d>
            <a:sp3d extrusionH="57150" prstMaterial="softEdge">
              <a:bevelT w="25400" h="38100"/>
            </a:sp3d>
          </a:bodyPr>
          <a:lstStyle/>
          <a:p>
            <a:pPr algn="ctr"/>
            <a:r>
              <a:rPr lang="en-US" sz="6600" b="1" dirty="0">
                <a:ln/>
                <a:solidFill>
                  <a:srgbClr val="C00000"/>
                </a:solidFill>
                <a:latin typeface="Comic Sans MS" panose="030F0702030302020204" pitchFamily="66" charset="0"/>
              </a:rPr>
              <a:t>REVISING</a:t>
            </a:r>
            <a:endParaRPr lang="en-IN" sz="6600" b="1" dirty="0">
              <a:ln/>
              <a:solidFill>
                <a:srgbClr val="C00000"/>
              </a:solidFill>
              <a:latin typeface="Comic Sans MS" panose="030F0702030302020204" pitchFamily="66" charset="0"/>
            </a:endParaRPr>
          </a:p>
        </p:txBody>
      </p:sp>
      <p:sp>
        <p:nvSpPr>
          <p:cNvPr id="3" name="Content Placeholder 2">
            <a:extLst>
              <a:ext uri="{FF2B5EF4-FFF2-40B4-BE49-F238E27FC236}">
                <a16:creationId xmlns:a16="http://schemas.microsoft.com/office/drawing/2014/main" id="{1E26543B-CB52-44D5-B086-B9B0CA5DBFC8}"/>
              </a:ext>
            </a:extLst>
          </p:cNvPr>
          <p:cNvSpPr>
            <a:spLocks noGrp="1"/>
          </p:cNvSpPr>
          <p:nvPr>
            <p:ph idx="1"/>
          </p:nvPr>
        </p:nvSpPr>
        <p:spPr>
          <a:xfrm>
            <a:off x="7062655" y="4491395"/>
            <a:ext cx="4512896" cy="2012147"/>
          </a:xfrm>
        </p:spPr>
        <p:txBody>
          <a:bodyPr>
            <a:normAutofit fontScale="92500" lnSpcReduction="20000"/>
            <a:scene3d>
              <a:camera prst="orthographicFront"/>
              <a:lightRig rig="soft" dir="t">
                <a:rot lat="0" lon="0" rev="15600000"/>
              </a:lightRig>
            </a:scene3d>
            <a:sp3d extrusionH="57150" prstMaterial="softEdge">
              <a:bevelT w="25400" h="38100"/>
            </a:sp3d>
          </a:bodyPr>
          <a:lstStyle/>
          <a:p>
            <a:pPr marL="0" indent="0">
              <a:lnSpc>
                <a:spcPct val="160000"/>
              </a:lnSpc>
              <a:buNone/>
            </a:pPr>
            <a:r>
              <a:rPr lang="en-US" sz="3200" b="1" dirty="0">
                <a:ln/>
                <a:solidFill>
                  <a:srgbClr val="FF0000"/>
                </a:solidFill>
              </a:rPr>
              <a:t>Make changes to the text based on self-evaluation and feedback from others</a:t>
            </a:r>
            <a:endParaRPr lang="en-IN" sz="3200" b="1" dirty="0">
              <a:ln/>
              <a:solidFill>
                <a:srgbClr val="FF0000"/>
              </a:solidFill>
            </a:endParaRPr>
          </a:p>
        </p:txBody>
      </p:sp>
      <p:pic>
        <p:nvPicPr>
          <p:cNvPr id="2050" name="Picture 2" descr="Revision - Lessons - Tes Teach">
            <a:extLst>
              <a:ext uri="{FF2B5EF4-FFF2-40B4-BE49-F238E27FC236}">
                <a16:creationId xmlns:a16="http://schemas.microsoft.com/office/drawing/2014/main" id="{0556CE69-A588-4108-A031-FAE20DBF387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32478" y="1435111"/>
            <a:ext cx="5279620" cy="527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367710"/>
      </p:ext>
    </p:extLst>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F791B-331D-41E7-A5F5-23CB9F6009DB}"/>
              </a:ext>
            </a:extLst>
          </p:cNvPr>
          <p:cNvSpPr>
            <a:spLocks noGrp="1"/>
          </p:cNvSpPr>
          <p:nvPr>
            <p:ph type="title"/>
          </p:nvPr>
        </p:nvSpPr>
        <p:spPr>
          <a:xfrm>
            <a:off x="352426" y="568345"/>
            <a:ext cx="11351846" cy="1560716"/>
          </a:xfrm>
        </p:spPr>
        <p:txBody>
          <a:bodyPr>
            <a:normAutofit/>
            <a:scene3d>
              <a:camera prst="orthographicFront"/>
              <a:lightRig rig="soft" dir="t">
                <a:rot lat="0" lon="0" rev="15600000"/>
              </a:lightRig>
            </a:scene3d>
            <a:sp3d extrusionH="57150" prstMaterial="softEdge">
              <a:bevelT w="25400" h="38100"/>
            </a:sp3d>
          </a:bodyPr>
          <a:lstStyle/>
          <a:p>
            <a:pPr algn="ctr"/>
            <a:r>
              <a:rPr lang="en-US" sz="6600" b="1" dirty="0">
                <a:ln/>
                <a:solidFill>
                  <a:srgbClr val="FF0000"/>
                </a:solidFill>
              </a:rPr>
              <a:t>STAR</a:t>
            </a:r>
            <a:endParaRPr lang="en-IN" sz="6600" b="1" dirty="0">
              <a:ln/>
              <a:solidFill>
                <a:srgbClr val="FF0000"/>
              </a:solidFill>
            </a:endParaRPr>
          </a:p>
        </p:txBody>
      </p:sp>
      <p:sp>
        <p:nvSpPr>
          <p:cNvPr id="3" name="Content Placeholder 2">
            <a:extLst>
              <a:ext uri="{FF2B5EF4-FFF2-40B4-BE49-F238E27FC236}">
                <a16:creationId xmlns:a16="http://schemas.microsoft.com/office/drawing/2014/main" id="{DC279A30-6F09-4E57-997A-AAD64B07ECD1}"/>
              </a:ext>
            </a:extLst>
          </p:cNvPr>
          <p:cNvSpPr>
            <a:spLocks noGrp="1"/>
          </p:cNvSpPr>
          <p:nvPr>
            <p:ph idx="1"/>
          </p:nvPr>
        </p:nvSpPr>
        <p:spPr>
          <a:xfrm>
            <a:off x="352426" y="2219325"/>
            <a:ext cx="11351846" cy="4467225"/>
          </a:xfrm>
        </p:spPr>
        <p:txBody>
          <a:bodyPr>
            <a:noAutofit/>
            <a:scene3d>
              <a:camera prst="orthographicFront"/>
              <a:lightRig rig="soft" dir="t">
                <a:rot lat="0" lon="0" rev="15600000"/>
              </a:lightRig>
            </a:scene3d>
            <a:sp3d extrusionH="57150" prstMaterial="softEdge">
              <a:bevelT w="25400" h="38100"/>
            </a:sp3d>
          </a:bodyPr>
          <a:lstStyle/>
          <a:p>
            <a:pPr marL="0" indent="0">
              <a:buNone/>
            </a:pPr>
            <a:r>
              <a:rPr lang="en-US" sz="2400" b="1" dirty="0">
                <a:ln/>
                <a:solidFill>
                  <a:srgbClr val="002060"/>
                </a:solidFill>
              </a:rPr>
              <a:t>Reread your essay and correct any errors with </a:t>
            </a:r>
            <a:r>
              <a:rPr lang="en-US" sz="3200" b="1" dirty="0">
                <a:ln/>
                <a:solidFill>
                  <a:srgbClr val="FF0000"/>
                </a:solidFill>
              </a:rPr>
              <a:t>S-T-A-R</a:t>
            </a:r>
            <a:r>
              <a:rPr lang="en-US" sz="2400" b="1" dirty="0">
                <a:ln/>
                <a:solidFill>
                  <a:srgbClr val="FF0000"/>
                </a:solidFill>
              </a:rPr>
              <a:t>:</a:t>
            </a:r>
          </a:p>
          <a:p>
            <a:r>
              <a:rPr lang="en-US" sz="3200" b="1" dirty="0">
                <a:ln/>
                <a:solidFill>
                  <a:srgbClr val="FF0000"/>
                </a:solidFill>
              </a:rPr>
              <a:t>S</a:t>
            </a:r>
            <a:r>
              <a:rPr lang="en-US" sz="2400" b="1" dirty="0">
                <a:ln/>
                <a:solidFill>
                  <a:srgbClr val="002060"/>
                </a:solidFill>
              </a:rPr>
              <a:t>ubstitute overused words with precise words, weak verbs with strong verbs, weak adjectives with strong adjectives and common nouns with proper nouns.</a:t>
            </a:r>
          </a:p>
          <a:p>
            <a:r>
              <a:rPr lang="en-US" sz="3200" b="1" dirty="0">
                <a:ln/>
                <a:solidFill>
                  <a:srgbClr val="FF0000"/>
                </a:solidFill>
              </a:rPr>
              <a:t>T</a:t>
            </a:r>
            <a:r>
              <a:rPr lang="en-US" sz="2400" b="1" dirty="0">
                <a:ln/>
                <a:solidFill>
                  <a:srgbClr val="002060"/>
                </a:solidFill>
              </a:rPr>
              <a:t>ake out unnecessary repetitions, irrelevant information.</a:t>
            </a:r>
          </a:p>
          <a:p>
            <a:r>
              <a:rPr lang="en-US" sz="3200" b="1" dirty="0">
                <a:ln/>
                <a:solidFill>
                  <a:srgbClr val="FF0000"/>
                </a:solidFill>
              </a:rPr>
              <a:t>A</a:t>
            </a:r>
            <a:r>
              <a:rPr lang="en-US" sz="2400" b="1" dirty="0">
                <a:ln/>
                <a:solidFill>
                  <a:srgbClr val="002060"/>
                </a:solidFill>
              </a:rPr>
              <a:t>dd details, descriptions, new information, figurative language, clarification of meaning or expended ideas.</a:t>
            </a:r>
          </a:p>
          <a:p>
            <a:r>
              <a:rPr lang="en-US" sz="3200" b="1" dirty="0">
                <a:ln/>
                <a:solidFill>
                  <a:srgbClr val="FF0000"/>
                </a:solidFill>
              </a:rPr>
              <a:t>R</a:t>
            </a:r>
            <a:r>
              <a:rPr lang="en-US" sz="2400" b="1" dirty="0">
                <a:ln/>
                <a:solidFill>
                  <a:srgbClr val="002060"/>
                </a:solidFill>
              </a:rPr>
              <a:t>earrange information for a more logical flow</a:t>
            </a:r>
          </a:p>
          <a:p>
            <a:pPr marL="0" indent="0">
              <a:buNone/>
            </a:pPr>
            <a:r>
              <a:rPr lang="en-US" sz="2400" b="1" dirty="0">
                <a:ln/>
                <a:solidFill>
                  <a:srgbClr val="002060"/>
                </a:solidFill>
              </a:rPr>
              <a:t>Make revisions accordingly</a:t>
            </a:r>
          </a:p>
        </p:txBody>
      </p:sp>
    </p:spTree>
    <p:extLst>
      <p:ext uri="{BB962C8B-B14F-4D97-AF65-F5344CB8AC3E}">
        <p14:creationId xmlns:p14="http://schemas.microsoft.com/office/powerpoint/2010/main" val="2546590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Content Placeholder 2">
            <a:extLst>
              <a:ext uri="{FF2B5EF4-FFF2-40B4-BE49-F238E27FC236}">
                <a16:creationId xmlns:a16="http://schemas.microsoft.com/office/drawing/2014/main" id="{42CB0E50-B635-49E7-9642-B086C78CAA61}"/>
              </a:ext>
            </a:extLst>
          </p:cNvPr>
          <p:cNvSpPr>
            <a:spLocks noGrp="1"/>
          </p:cNvSpPr>
          <p:nvPr>
            <p:ph idx="1"/>
          </p:nvPr>
        </p:nvSpPr>
        <p:spPr>
          <a:xfrm>
            <a:off x="962025" y="561976"/>
            <a:ext cx="10742247" cy="6010274"/>
          </a:xfrm>
        </p:spPr>
        <p:txBody>
          <a:bodyPr>
            <a:normAutofit fontScale="77500" lnSpcReduction="20000"/>
          </a:bodyPr>
          <a:lstStyle/>
          <a:p>
            <a:pPr marL="0" indent="0" algn="ctr">
              <a:buNone/>
            </a:pPr>
            <a:r>
              <a:rPr lang="en-IN" sz="3100" b="1" dirty="0">
                <a:solidFill>
                  <a:schemeClr val="tx1"/>
                </a:solidFill>
              </a:rPr>
              <a:t>Make in India</a:t>
            </a:r>
          </a:p>
          <a:p>
            <a:pPr marL="0" indent="0" algn="ctr">
              <a:buNone/>
            </a:pPr>
            <a:r>
              <a:rPr lang="en-IN" sz="3000" b="1" dirty="0">
                <a:solidFill>
                  <a:schemeClr val="tx1"/>
                </a:solidFill>
              </a:rPr>
              <a:t>by </a:t>
            </a:r>
            <a:r>
              <a:rPr lang="en-IN" sz="3000" b="1" dirty="0" err="1">
                <a:solidFill>
                  <a:schemeClr val="tx1"/>
                </a:solidFill>
              </a:rPr>
              <a:t>Ritu</a:t>
            </a:r>
            <a:r>
              <a:rPr lang="en-IN" sz="3000" b="1" dirty="0">
                <a:solidFill>
                  <a:schemeClr val="tx1"/>
                </a:solidFill>
              </a:rPr>
              <a:t> Singh</a:t>
            </a:r>
          </a:p>
          <a:p>
            <a:pPr marL="0" indent="0" algn="just">
              <a:lnSpc>
                <a:spcPct val="170000"/>
              </a:lnSpc>
              <a:buNone/>
            </a:pPr>
            <a:r>
              <a:rPr lang="en-IN" sz="3000" dirty="0">
                <a:solidFill>
                  <a:schemeClr val="tx1"/>
                </a:solidFill>
              </a:rPr>
              <a:t>Make in India, one of the flagship programmes of Government of India, intended to enhance business and encourage entrepreneurs to manufacture goods in India.</a:t>
            </a:r>
          </a:p>
          <a:p>
            <a:pPr marL="0" indent="0" algn="just">
              <a:lnSpc>
                <a:spcPct val="170000"/>
              </a:lnSpc>
              <a:buNone/>
            </a:pPr>
            <a:r>
              <a:rPr lang="en-IN" sz="3000" u="sng" dirty="0">
                <a:solidFill>
                  <a:schemeClr val="tx1"/>
                </a:solidFill>
              </a:rPr>
              <a:t>It is an initiative to galvanize the economy with the primary goal of making India a global manufacturing hub</a:t>
            </a:r>
            <a:r>
              <a:rPr lang="en-IN" sz="3000" dirty="0">
                <a:solidFill>
                  <a:schemeClr val="tx1"/>
                </a:solidFill>
              </a:rPr>
              <a:t>. Already India’s rank in ease-in-doing business has improved. As a result, there is significant transformation in the key sectors such as Automobiles, Telecom, I.T. Defence, etc. Consequently, there have been massive investments by foreign investors in companies like </a:t>
            </a:r>
            <a:r>
              <a:rPr lang="en-IN" sz="3000" dirty="0" err="1">
                <a:solidFill>
                  <a:schemeClr val="tx1"/>
                </a:solidFill>
              </a:rPr>
              <a:t>Jio</a:t>
            </a:r>
            <a:r>
              <a:rPr lang="en-IN" sz="3000" dirty="0">
                <a:solidFill>
                  <a:schemeClr val="tx1"/>
                </a:solidFill>
              </a:rPr>
              <a:t>, Paytm, Samsung, etc. Make in India intends to encourage businesses from abroad into investing in the country and also manufacture here, to help create employment opportunities for the young workforce. </a:t>
            </a:r>
          </a:p>
          <a:p>
            <a:pPr algn="just"/>
            <a:endParaRPr lang="en-IN" dirty="0">
              <a:solidFill>
                <a:schemeClr val="tx1"/>
              </a:solidFill>
            </a:endParaRPr>
          </a:p>
        </p:txBody>
      </p:sp>
    </p:spTree>
    <p:extLst>
      <p:ext uri="{BB962C8B-B14F-4D97-AF65-F5344CB8AC3E}">
        <p14:creationId xmlns:p14="http://schemas.microsoft.com/office/powerpoint/2010/main" val="2756344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Content Placeholder 2">
            <a:extLst>
              <a:ext uri="{FF2B5EF4-FFF2-40B4-BE49-F238E27FC236}">
                <a16:creationId xmlns:a16="http://schemas.microsoft.com/office/drawing/2014/main" id="{42CB0E50-B635-49E7-9642-B086C78CAA61}"/>
              </a:ext>
            </a:extLst>
          </p:cNvPr>
          <p:cNvSpPr>
            <a:spLocks noGrp="1"/>
          </p:cNvSpPr>
          <p:nvPr>
            <p:ph idx="1"/>
          </p:nvPr>
        </p:nvSpPr>
        <p:spPr>
          <a:xfrm>
            <a:off x="962025" y="561976"/>
            <a:ext cx="10742247" cy="6010274"/>
          </a:xfrm>
        </p:spPr>
        <p:txBody>
          <a:bodyPr>
            <a:normAutofit fontScale="77500" lnSpcReduction="20000"/>
          </a:bodyPr>
          <a:lstStyle/>
          <a:p>
            <a:pPr marL="0" indent="0" algn="ctr">
              <a:buNone/>
            </a:pPr>
            <a:r>
              <a:rPr lang="en-IN" sz="3100" b="1" dirty="0">
                <a:solidFill>
                  <a:schemeClr val="tx1"/>
                </a:solidFill>
              </a:rPr>
              <a:t>Make in India</a:t>
            </a:r>
          </a:p>
          <a:p>
            <a:pPr marL="0" indent="0" algn="ctr">
              <a:buNone/>
            </a:pPr>
            <a:r>
              <a:rPr lang="en-IN" sz="3000" b="1" dirty="0">
                <a:solidFill>
                  <a:schemeClr val="tx1"/>
                </a:solidFill>
              </a:rPr>
              <a:t>by </a:t>
            </a:r>
            <a:r>
              <a:rPr lang="en-IN" sz="3000" b="1" dirty="0" err="1">
                <a:solidFill>
                  <a:schemeClr val="tx1"/>
                </a:solidFill>
              </a:rPr>
              <a:t>Ritu</a:t>
            </a:r>
            <a:r>
              <a:rPr lang="en-IN" sz="3000" b="1" dirty="0">
                <a:solidFill>
                  <a:schemeClr val="tx1"/>
                </a:solidFill>
              </a:rPr>
              <a:t> Singh</a:t>
            </a:r>
          </a:p>
          <a:p>
            <a:pPr marL="0" indent="0" algn="just">
              <a:lnSpc>
                <a:spcPct val="170000"/>
              </a:lnSpc>
              <a:buNone/>
            </a:pPr>
            <a:r>
              <a:rPr lang="en-IN" sz="3000" dirty="0">
                <a:solidFill>
                  <a:schemeClr val="tx1"/>
                </a:solidFill>
              </a:rPr>
              <a:t>Make in India, one of the flagship programmes of Government of India, intended to enhance business and encourage entrepreneurs to manufacture goods in India.</a:t>
            </a:r>
          </a:p>
          <a:p>
            <a:pPr marL="0" indent="0" algn="just">
              <a:lnSpc>
                <a:spcPct val="170000"/>
              </a:lnSpc>
              <a:buNone/>
            </a:pPr>
            <a:r>
              <a:rPr lang="en-IN" sz="3000" u="sng" dirty="0">
                <a:solidFill>
                  <a:schemeClr val="tx1"/>
                </a:solidFill>
              </a:rPr>
              <a:t>It is an initiative to galvanize the economy with the primary goal of making India a global manufacturing hub</a:t>
            </a:r>
            <a:r>
              <a:rPr lang="en-IN" sz="3000" dirty="0">
                <a:solidFill>
                  <a:schemeClr val="tx1"/>
                </a:solidFill>
              </a:rPr>
              <a:t>. Already India’s rank in ease-in-doing business has improved. As a result, there is significant transformation in the key sectors such as Automobiles, Telecom, I.T. Defence, etc. Consequently, there have been massive investments by foreign investors in companies like </a:t>
            </a:r>
            <a:r>
              <a:rPr lang="en-IN" sz="3000" dirty="0" err="1">
                <a:solidFill>
                  <a:schemeClr val="tx1"/>
                </a:solidFill>
              </a:rPr>
              <a:t>Jio</a:t>
            </a:r>
            <a:r>
              <a:rPr lang="en-IN" sz="3000" dirty="0">
                <a:solidFill>
                  <a:schemeClr val="tx1"/>
                </a:solidFill>
              </a:rPr>
              <a:t>, Paytm, Samsung, etc. </a:t>
            </a:r>
            <a:r>
              <a:rPr lang="en-IN" sz="3000" u="sng" dirty="0">
                <a:solidFill>
                  <a:srgbClr val="FF0000"/>
                </a:solidFill>
              </a:rPr>
              <a:t>Make in India intends to encourage businesses from abroad into investing in the country and also manufacture here, to help create employment opportunities for the young workforce</a:t>
            </a:r>
            <a:r>
              <a:rPr lang="en-IN" sz="3000" dirty="0">
                <a:solidFill>
                  <a:schemeClr val="tx1"/>
                </a:solidFill>
              </a:rPr>
              <a:t>. </a:t>
            </a:r>
          </a:p>
          <a:p>
            <a:pPr algn="just"/>
            <a:endParaRPr lang="en-IN" dirty="0">
              <a:solidFill>
                <a:schemeClr val="tx1"/>
              </a:solidFill>
            </a:endParaRPr>
          </a:p>
        </p:txBody>
      </p:sp>
      <p:sp>
        <p:nvSpPr>
          <p:cNvPr id="6" name="Arrow: Curved Left 5">
            <a:extLst>
              <a:ext uri="{FF2B5EF4-FFF2-40B4-BE49-F238E27FC236}">
                <a16:creationId xmlns:a16="http://schemas.microsoft.com/office/drawing/2014/main" id="{20035871-99DD-4064-96C1-39ADC3FCC4DA}"/>
              </a:ext>
            </a:extLst>
          </p:cNvPr>
          <p:cNvSpPr/>
          <p:nvPr/>
        </p:nvSpPr>
        <p:spPr>
          <a:xfrm flipH="1" flipV="1">
            <a:off x="108856" y="2786743"/>
            <a:ext cx="957943" cy="303983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287332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Content Placeholder 2">
            <a:extLst>
              <a:ext uri="{FF2B5EF4-FFF2-40B4-BE49-F238E27FC236}">
                <a16:creationId xmlns:a16="http://schemas.microsoft.com/office/drawing/2014/main" id="{25DC9801-F619-46E9-AD46-20C4AE8F5DB4}"/>
              </a:ext>
            </a:extLst>
          </p:cNvPr>
          <p:cNvSpPr>
            <a:spLocks noGrp="1"/>
          </p:cNvSpPr>
          <p:nvPr>
            <p:ph idx="1"/>
          </p:nvPr>
        </p:nvSpPr>
        <p:spPr>
          <a:xfrm>
            <a:off x="990600" y="310793"/>
            <a:ext cx="11037522" cy="6236414"/>
          </a:xfrm>
        </p:spPr>
        <p:txBody>
          <a:bodyPr>
            <a:normAutofit fontScale="92500" lnSpcReduction="20000"/>
          </a:bodyPr>
          <a:lstStyle/>
          <a:p>
            <a:pPr marL="0" indent="0" algn="just">
              <a:lnSpc>
                <a:spcPct val="160000"/>
              </a:lnSpc>
              <a:buNone/>
            </a:pPr>
            <a:r>
              <a:rPr lang="en-IN" sz="2800" dirty="0">
                <a:solidFill>
                  <a:schemeClr val="tx1"/>
                </a:solidFill>
              </a:rPr>
              <a:t>The biggest challenge in implementing this initiative is the lack of skilled labour, In order to ensure a sustainable growth, it should not only focus on big business but also on start-ups and also on small and medium enterprises. However, in order to realise its full potential, it needs to overcome certain challenges.</a:t>
            </a:r>
          </a:p>
          <a:p>
            <a:pPr marL="0" indent="0" algn="just">
              <a:lnSpc>
                <a:spcPct val="160000"/>
              </a:lnSpc>
              <a:buNone/>
            </a:pPr>
            <a:r>
              <a:rPr lang="en-IN" sz="2800" dirty="0">
                <a:solidFill>
                  <a:schemeClr val="tx1"/>
                </a:solidFill>
              </a:rPr>
              <a:t>To sum up, ‘Make in India is a key to prosperous India’.</a:t>
            </a:r>
          </a:p>
          <a:p>
            <a:pPr marL="0" indent="0" algn="just">
              <a:lnSpc>
                <a:spcPct val="160000"/>
              </a:lnSpc>
              <a:buNone/>
            </a:pPr>
            <a:r>
              <a:rPr lang="en-IN" sz="2800" dirty="0">
                <a:solidFill>
                  <a:schemeClr val="tx1"/>
                </a:solidFill>
              </a:rPr>
              <a:t>Finally, Make in India has the potential to make India one of the greatest economies of the world. The launch of the Make in India campaign shows a positive result. By training its workforce and creating favourable environment for the entrepreneurs and manufacturing sector, the government can turn this distant dream into a reality.</a:t>
            </a:r>
          </a:p>
          <a:p>
            <a:pPr marL="0" indent="0" algn="just">
              <a:lnSpc>
                <a:spcPct val="160000"/>
              </a:lnSpc>
              <a:buNone/>
            </a:pPr>
            <a:endParaRPr lang="en-IN" dirty="0">
              <a:solidFill>
                <a:schemeClr val="tx1"/>
              </a:solidFill>
            </a:endParaRPr>
          </a:p>
        </p:txBody>
      </p:sp>
    </p:spTree>
    <p:extLst>
      <p:ext uri="{BB962C8B-B14F-4D97-AF65-F5344CB8AC3E}">
        <p14:creationId xmlns:p14="http://schemas.microsoft.com/office/powerpoint/2010/main" val="3406266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Content Placeholder 2">
            <a:extLst>
              <a:ext uri="{FF2B5EF4-FFF2-40B4-BE49-F238E27FC236}">
                <a16:creationId xmlns:a16="http://schemas.microsoft.com/office/drawing/2014/main" id="{25DC9801-F619-46E9-AD46-20C4AE8F5DB4}"/>
              </a:ext>
            </a:extLst>
          </p:cNvPr>
          <p:cNvSpPr>
            <a:spLocks noGrp="1"/>
          </p:cNvSpPr>
          <p:nvPr>
            <p:ph idx="1"/>
          </p:nvPr>
        </p:nvSpPr>
        <p:spPr>
          <a:xfrm>
            <a:off x="990600" y="310793"/>
            <a:ext cx="11037522" cy="6236414"/>
          </a:xfrm>
        </p:spPr>
        <p:txBody>
          <a:bodyPr>
            <a:normAutofit fontScale="92500" lnSpcReduction="20000"/>
          </a:bodyPr>
          <a:lstStyle/>
          <a:p>
            <a:pPr marL="0" indent="0" algn="just">
              <a:lnSpc>
                <a:spcPct val="160000"/>
              </a:lnSpc>
              <a:buNone/>
            </a:pPr>
            <a:r>
              <a:rPr lang="en-IN" sz="2800" dirty="0">
                <a:solidFill>
                  <a:schemeClr val="tx1"/>
                </a:solidFill>
              </a:rPr>
              <a:t>The biggest challenge in implementing this initiative is the lack of skilled labour, In order to ensure a sustainable growth, it should not only focus on big business but also on start-ups and also on small and medium enterprises. </a:t>
            </a:r>
            <a:r>
              <a:rPr lang="en-IN" sz="2800" dirty="0">
                <a:solidFill>
                  <a:srgbClr val="FF0000"/>
                </a:solidFill>
              </a:rPr>
              <a:t>However, in order to realise its full potential, it needs to overcome certain challenges.</a:t>
            </a:r>
          </a:p>
          <a:p>
            <a:pPr marL="0" indent="0" algn="just">
              <a:lnSpc>
                <a:spcPct val="160000"/>
              </a:lnSpc>
              <a:buNone/>
            </a:pPr>
            <a:r>
              <a:rPr lang="en-IN" sz="2800" dirty="0">
                <a:solidFill>
                  <a:srgbClr val="FF0000"/>
                </a:solidFill>
              </a:rPr>
              <a:t>To sum up, ‘Make in India is a key to prosperous India’.</a:t>
            </a:r>
          </a:p>
          <a:p>
            <a:pPr marL="0" indent="0" algn="just">
              <a:lnSpc>
                <a:spcPct val="160000"/>
              </a:lnSpc>
              <a:buNone/>
            </a:pPr>
            <a:r>
              <a:rPr lang="en-IN" sz="2800" dirty="0">
                <a:solidFill>
                  <a:schemeClr val="tx1"/>
                </a:solidFill>
              </a:rPr>
              <a:t>Finally, Make in India has the potential to make India one of the greatest economies of the world. The launch of the Make in India campaign shows a positive result. By training its workforce and creating favourable environment for the entrepreneurs and manufacturing sector, the government can turn this distant dream into a reality.</a:t>
            </a:r>
          </a:p>
          <a:p>
            <a:pPr marL="0" indent="0" algn="just">
              <a:lnSpc>
                <a:spcPct val="160000"/>
              </a:lnSpc>
              <a:buNone/>
            </a:pPr>
            <a:endParaRPr lang="en-IN" dirty="0">
              <a:solidFill>
                <a:schemeClr val="tx1"/>
              </a:solidFill>
            </a:endParaRPr>
          </a:p>
        </p:txBody>
      </p:sp>
      <p:sp>
        <p:nvSpPr>
          <p:cNvPr id="4" name="Arrow: Curved Left 3">
            <a:extLst>
              <a:ext uri="{FF2B5EF4-FFF2-40B4-BE49-F238E27FC236}">
                <a16:creationId xmlns:a16="http://schemas.microsoft.com/office/drawing/2014/main" id="{EB87AED8-7EE4-477B-9750-85A78A00C0B3}"/>
              </a:ext>
            </a:extLst>
          </p:cNvPr>
          <p:cNvSpPr/>
          <p:nvPr/>
        </p:nvSpPr>
        <p:spPr>
          <a:xfrm flipH="1" flipV="1">
            <a:off x="381592" y="413656"/>
            <a:ext cx="609008" cy="203562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5" name="Arrow: Curved Right 4">
            <a:extLst>
              <a:ext uri="{FF2B5EF4-FFF2-40B4-BE49-F238E27FC236}">
                <a16:creationId xmlns:a16="http://schemas.microsoft.com/office/drawing/2014/main" id="{093EDB47-5EFB-4B1E-B591-E8582E7B85D8}"/>
              </a:ext>
            </a:extLst>
          </p:cNvPr>
          <p:cNvSpPr/>
          <p:nvPr/>
        </p:nvSpPr>
        <p:spPr>
          <a:xfrm>
            <a:off x="163878" y="2939143"/>
            <a:ext cx="826722" cy="350520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32124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Content Placeholder 2">
            <a:extLst>
              <a:ext uri="{FF2B5EF4-FFF2-40B4-BE49-F238E27FC236}">
                <a16:creationId xmlns:a16="http://schemas.microsoft.com/office/drawing/2014/main" id="{42CB0E50-B635-49E7-9642-B086C78CAA61}"/>
              </a:ext>
            </a:extLst>
          </p:cNvPr>
          <p:cNvSpPr>
            <a:spLocks noGrp="1"/>
          </p:cNvSpPr>
          <p:nvPr>
            <p:ph idx="1"/>
          </p:nvPr>
        </p:nvSpPr>
        <p:spPr>
          <a:xfrm>
            <a:off x="962025" y="561976"/>
            <a:ext cx="10742247" cy="6010274"/>
          </a:xfrm>
        </p:spPr>
        <p:txBody>
          <a:bodyPr>
            <a:normAutofit fontScale="77500" lnSpcReduction="20000"/>
          </a:bodyPr>
          <a:lstStyle/>
          <a:p>
            <a:pPr marL="0" indent="0" algn="ctr">
              <a:buNone/>
            </a:pPr>
            <a:r>
              <a:rPr lang="en-IN" sz="3100" b="1" dirty="0">
                <a:solidFill>
                  <a:schemeClr val="tx1"/>
                </a:solidFill>
              </a:rPr>
              <a:t>Make in India</a:t>
            </a:r>
          </a:p>
          <a:p>
            <a:pPr marL="0" indent="0" algn="ctr">
              <a:buNone/>
            </a:pPr>
            <a:r>
              <a:rPr lang="en-IN" sz="3000" b="1" dirty="0">
                <a:solidFill>
                  <a:schemeClr val="tx1"/>
                </a:solidFill>
              </a:rPr>
              <a:t>by </a:t>
            </a:r>
            <a:r>
              <a:rPr lang="en-IN" sz="3000" b="1" dirty="0" err="1">
                <a:solidFill>
                  <a:schemeClr val="tx1"/>
                </a:solidFill>
              </a:rPr>
              <a:t>Ritu</a:t>
            </a:r>
            <a:r>
              <a:rPr lang="en-IN" sz="3000" b="1" dirty="0">
                <a:solidFill>
                  <a:schemeClr val="tx1"/>
                </a:solidFill>
              </a:rPr>
              <a:t> Singh</a:t>
            </a:r>
          </a:p>
          <a:p>
            <a:pPr marL="0" indent="0" algn="just">
              <a:lnSpc>
                <a:spcPct val="170000"/>
              </a:lnSpc>
              <a:buNone/>
            </a:pPr>
            <a:r>
              <a:rPr lang="en-IN" sz="3000" dirty="0">
                <a:solidFill>
                  <a:schemeClr val="tx1"/>
                </a:solidFill>
              </a:rPr>
              <a:t>Make in India, one of the flagship programmes of Government of India, intended to enhance business and encourage entrepreneurs to manufacture goods in India.</a:t>
            </a:r>
          </a:p>
          <a:p>
            <a:pPr marL="0" indent="0" algn="just">
              <a:lnSpc>
                <a:spcPct val="170000"/>
              </a:lnSpc>
              <a:buNone/>
            </a:pPr>
            <a:r>
              <a:rPr lang="en-IN" sz="3000" u="sng" dirty="0">
                <a:solidFill>
                  <a:srgbClr val="FF0000"/>
                </a:solidFill>
              </a:rPr>
              <a:t>Make in India intends to encourage businesses from abroad into investing in the country and also manufacture here, to help create employment opportunities for the young workforce</a:t>
            </a:r>
            <a:r>
              <a:rPr lang="en-IN" sz="3000" dirty="0">
                <a:solidFill>
                  <a:schemeClr val="tx1"/>
                </a:solidFill>
              </a:rPr>
              <a:t>. </a:t>
            </a:r>
            <a:r>
              <a:rPr lang="en-IN" sz="3000" u="sng" dirty="0">
                <a:solidFill>
                  <a:schemeClr val="tx1"/>
                </a:solidFill>
              </a:rPr>
              <a:t>It is an initiative to galvanize the economy with the primary goal of making India a global manufacturing hub</a:t>
            </a:r>
            <a:r>
              <a:rPr lang="en-IN" sz="3000" dirty="0">
                <a:solidFill>
                  <a:schemeClr val="tx1"/>
                </a:solidFill>
              </a:rPr>
              <a:t>. Already India’s rank in ease-in-doing business has improved. As a result, there is significant transformation in the key sectors such as Automobiles, Telecom, I.T. Defence, etc. Consequently, there have been massive investments by foreign investors in companies like </a:t>
            </a:r>
            <a:r>
              <a:rPr lang="en-IN" sz="3000" dirty="0" err="1">
                <a:solidFill>
                  <a:schemeClr val="tx1"/>
                </a:solidFill>
              </a:rPr>
              <a:t>Jio</a:t>
            </a:r>
            <a:r>
              <a:rPr lang="en-IN" sz="3000" dirty="0">
                <a:solidFill>
                  <a:schemeClr val="tx1"/>
                </a:solidFill>
              </a:rPr>
              <a:t>, Paytm, Samsung, etc. </a:t>
            </a:r>
          </a:p>
          <a:p>
            <a:pPr algn="just"/>
            <a:endParaRPr lang="en-IN" dirty="0">
              <a:solidFill>
                <a:schemeClr val="tx1"/>
              </a:solidFill>
            </a:endParaRPr>
          </a:p>
        </p:txBody>
      </p:sp>
    </p:spTree>
    <p:extLst>
      <p:ext uri="{BB962C8B-B14F-4D97-AF65-F5344CB8AC3E}">
        <p14:creationId xmlns:p14="http://schemas.microsoft.com/office/powerpoint/2010/main" val="1208606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Content Placeholder 2">
            <a:extLst>
              <a:ext uri="{FF2B5EF4-FFF2-40B4-BE49-F238E27FC236}">
                <a16:creationId xmlns:a16="http://schemas.microsoft.com/office/drawing/2014/main" id="{25DC9801-F619-46E9-AD46-20C4AE8F5DB4}"/>
              </a:ext>
            </a:extLst>
          </p:cNvPr>
          <p:cNvSpPr>
            <a:spLocks noGrp="1"/>
          </p:cNvSpPr>
          <p:nvPr>
            <p:ph idx="1"/>
          </p:nvPr>
        </p:nvSpPr>
        <p:spPr>
          <a:xfrm>
            <a:off x="990600" y="310792"/>
            <a:ext cx="10791825" cy="6547207"/>
          </a:xfrm>
        </p:spPr>
        <p:txBody>
          <a:bodyPr>
            <a:normAutofit fontScale="92500" lnSpcReduction="20000"/>
          </a:bodyPr>
          <a:lstStyle/>
          <a:p>
            <a:pPr marL="0" indent="0" algn="just">
              <a:lnSpc>
                <a:spcPct val="160000"/>
              </a:lnSpc>
              <a:buNone/>
            </a:pPr>
            <a:r>
              <a:rPr lang="en-IN" sz="2800" dirty="0">
                <a:solidFill>
                  <a:srgbClr val="FF0000"/>
                </a:solidFill>
              </a:rPr>
              <a:t>However, in order to realise its full potential, it needs to overcome certain challenges. </a:t>
            </a:r>
            <a:r>
              <a:rPr lang="en-IN" sz="2800" dirty="0">
                <a:solidFill>
                  <a:schemeClr val="tx1"/>
                </a:solidFill>
              </a:rPr>
              <a:t>The biggest challenge in implementing this initiative is the lack of skilled labour, In order to ensure a sustainable growth, it should not only focus on big business but also on start-ups and also on small and medium enterprises. </a:t>
            </a:r>
            <a:endParaRPr lang="en-IN" sz="2800" dirty="0">
              <a:solidFill>
                <a:srgbClr val="FF0000"/>
              </a:solidFill>
            </a:endParaRPr>
          </a:p>
          <a:p>
            <a:pPr marL="0" indent="0" algn="just">
              <a:lnSpc>
                <a:spcPct val="160000"/>
              </a:lnSpc>
              <a:buNone/>
            </a:pPr>
            <a:r>
              <a:rPr lang="en-IN" sz="2800" dirty="0">
                <a:solidFill>
                  <a:schemeClr val="tx1"/>
                </a:solidFill>
              </a:rPr>
              <a:t>Finally, Make in India has the potential to make India one of the greatest economies of the world. The launch of the Make in India campaign shows a positive result. By training its workforce and creating favourable environment for the entrepreneurs and manufacturing sector, the government can turn this distant dream into a reality. </a:t>
            </a:r>
            <a:r>
              <a:rPr lang="en-IN" sz="2800" dirty="0">
                <a:solidFill>
                  <a:srgbClr val="FF0000"/>
                </a:solidFill>
              </a:rPr>
              <a:t>To sum up, ‘Make in India is a key to prosperous India’.</a:t>
            </a:r>
            <a:endParaRPr lang="en-IN" sz="2800" dirty="0">
              <a:solidFill>
                <a:schemeClr val="tx1"/>
              </a:solidFill>
            </a:endParaRPr>
          </a:p>
          <a:p>
            <a:pPr marL="0" indent="0" algn="just">
              <a:lnSpc>
                <a:spcPct val="160000"/>
              </a:lnSpc>
              <a:buNone/>
            </a:pPr>
            <a:endParaRPr lang="en-IN" dirty="0">
              <a:solidFill>
                <a:schemeClr val="tx1"/>
              </a:solidFill>
            </a:endParaRPr>
          </a:p>
        </p:txBody>
      </p:sp>
    </p:spTree>
    <p:extLst>
      <p:ext uri="{BB962C8B-B14F-4D97-AF65-F5344CB8AC3E}">
        <p14:creationId xmlns:p14="http://schemas.microsoft.com/office/powerpoint/2010/main" val="4109660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CB0E50-B635-49E7-9642-B086C78CAA61}"/>
              </a:ext>
            </a:extLst>
          </p:cNvPr>
          <p:cNvSpPr>
            <a:spLocks noGrp="1"/>
          </p:cNvSpPr>
          <p:nvPr>
            <p:ph idx="1"/>
          </p:nvPr>
        </p:nvSpPr>
        <p:spPr>
          <a:xfrm>
            <a:off x="277585" y="174171"/>
            <a:ext cx="11636829" cy="6509658"/>
          </a:xfrm>
          <a:noFill/>
        </p:spPr>
        <p:txBody>
          <a:bodyPr>
            <a:normAutofit fontScale="55000" lnSpcReduction="20000"/>
          </a:bodyPr>
          <a:lstStyle/>
          <a:p>
            <a:pPr marL="0" indent="0" algn="ctr">
              <a:buNone/>
            </a:pPr>
            <a:r>
              <a:rPr lang="en-IN" sz="3100" b="1" dirty="0">
                <a:solidFill>
                  <a:schemeClr val="tx1"/>
                </a:solidFill>
              </a:rPr>
              <a:t>Make in India</a:t>
            </a:r>
          </a:p>
          <a:p>
            <a:pPr marL="0" indent="0" algn="ctr">
              <a:buNone/>
            </a:pPr>
            <a:r>
              <a:rPr lang="en-IN" sz="3000" b="1" dirty="0">
                <a:solidFill>
                  <a:schemeClr val="tx1"/>
                </a:solidFill>
              </a:rPr>
              <a:t>by </a:t>
            </a:r>
            <a:r>
              <a:rPr lang="en-IN" sz="3000" b="1" dirty="0" err="1">
                <a:solidFill>
                  <a:schemeClr val="tx1"/>
                </a:solidFill>
              </a:rPr>
              <a:t>Ritu</a:t>
            </a:r>
            <a:r>
              <a:rPr lang="en-IN" sz="3000" b="1" dirty="0">
                <a:solidFill>
                  <a:schemeClr val="tx1"/>
                </a:solidFill>
              </a:rPr>
              <a:t> Singh</a:t>
            </a:r>
          </a:p>
          <a:p>
            <a:pPr marL="0" indent="0" algn="just">
              <a:lnSpc>
                <a:spcPct val="170000"/>
              </a:lnSpc>
              <a:buNone/>
            </a:pPr>
            <a:r>
              <a:rPr lang="en-IN" sz="3000" b="1" dirty="0">
                <a:solidFill>
                  <a:schemeClr val="tx1"/>
                </a:solidFill>
              </a:rPr>
              <a:t>Make in India, one of the flagship </a:t>
            </a:r>
            <a:r>
              <a:rPr lang="en-IN" sz="3100" b="1" dirty="0">
                <a:solidFill>
                  <a:schemeClr val="tx1"/>
                </a:solidFill>
              </a:rPr>
              <a:t>programmes of Government of India, intended to enhance business and encourage entrepreneurs to manufacture goods in India.</a:t>
            </a:r>
          </a:p>
          <a:p>
            <a:pPr marL="0" indent="0" algn="just">
              <a:lnSpc>
                <a:spcPct val="170000"/>
              </a:lnSpc>
              <a:buNone/>
            </a:pPr>
            <a:r>
              <a:rPr lang="en-IN" sz="3100" b="1" dirty="0">
                <a:solidFill>
                  <a:schemeClr val="tx1"/>
                </a:solidFill>
              </a:rPr>
              <a:t>Make in India intends to encourage businesses from abroad into investing in the country and also manufacture here, to help create employment opportunities for the young workforce. It is an initiative to galvanize the economy with the primary goal of making India a global manufacturing hub. Already India’s rank in ease-in-doing business has improved. As a result, there is significant transformation in the key sectors such as Automobiles, Telecom, I.T. Defence, etc. Consequently, there have been massive investments by foreign investors in companies like </a:t>
            </a:r>
            <a:r>
              <a:rPr lang="en-IN" sz="3100" b="1" dirty="0" err="1">
                <a:solidFill>
                  <a:schemeClr val="tx1"/>
                </a:solidFill>
              </a:rPr>
              <a:t>Jio</a:t>
            </a:r>
            <a:r>
              <a:rPr lang="en-IN" sz="3100" b="1" dirty="0">
                <a:solidFill>
                  <a:schemeClr val="tx1"/>
                </a:solidFill>
              </a:rPr>
              <a:t>, Paytm, Samsung, etc. </a:t>
            </a:r>
          </a:p>
          <a:p>
            <a:pPr marL="0" indent="0" algn="just">
              <a:lnSpc>
                <a:spcPct val="160000"/>
              </a:lnSpc>
              <a:buNone/>
            </a:pPr>
            <a:r>
              <a:rPr lang="en-IN" sz="3100" b="1" dirty="0">
                <a:solidFill>
                  <a:schemeClr val="tx1"/>
                </a:solidFill>
              </a:rPr>
              <a:t>However, in order to realise its full potential, it needs to overcome certain challenges. The biggest challenge in implementing this initiative is the lack of skilled labour, In order to ensure a sustainable growth, it should not only focus on big business but also on start-ups and also on small and medium enterprises. </a:t>
            </a:r>
          </a:p>
          <a:p>
            <a:pPr marL="0" indent="0" algn="just">
              <a:lnSpc>
                <a:spcPct val="160000"/>
              </a:lnSpc>
              <a:buNone/>
            </a:pPr>
            <a:r>
              <a:rPr lang="en-IN" sz="3100" b="1" dirty="0">
                <a:solidFill>
                  <a:schemeClr val="tx1"/>
                </a:solidFill>
              </a:rPr>
              <a:t>Finally, Make in India has the potential to make India one of the greatest economies of the world. The launch of the Make in India campaign shows a positive result. By training its workforce and creating favourable environment for the entrepreneurs and manufacturing sector, the government can turn this distant dream into a reality. To sum up, ‘Make in India is a key to prosperous India’.</a:t>
            </a:r>
          </a:p>
        </p:txBody>
      </p:sp>
    </p:spTree>
    <p:extLst>
      <p:ext uri="{BB962C8B-B14F-4D97-AF65-F5344CB8AC3E}">
        <p14:creationId xmlns:p14="http://schemas.microsoft.com/office/powerpoint/2010/main" val="171636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57299-7257-4709-ABF3-830DE9382366}"/>
              </a:ext>
            </a:extLst>
          </p:cNvPr>
          <p:cNvSpPr>
            <a:spLocks noGrp="1"/>
          </p:cNvSpPr>
          <p:nvPr>
            <p:ph type="title"/>
          </p:nvPr>
        </p:nvSpPr>
        <p:spPr/>
        <p:txBody>
          <a:bodyPr/>
          <a:lstStyle/>
          <a:p>
            <a:r>
              <a:rPr lang="en-US" dirty="0"/>
              <a:t>Let’s Recapitulate</a:t>
            </a:r>
            <a:endParaRPr lang="en-IN" dirty="0"/>
          </a:p>
        </p:txBody>
      </p:sp>
      <p:sp>
        <p:nvSpPr>
          <p:cNvPr id="3" name="Content Placeholder 2">
            <a:extLst>
              <a:ext uri="{FF2B5EF4-FFF2-40B4-BE49-F238E27FC236}">
                <a16:creationId xmlns:a16="http://schemas.microsoft.com/office/drawing/2014/main" id="{3C8598CC-D028-4A08-A01E-737B94BD5573}"/>
              </a:ext>
            </a:extLst>
          </p:cNvPr>
          <p:cNvSpPr>
            <a:spLocks noGrp="1"/>
          </p:cNvSpPr>
          <p:nvPr>
            <p:ph idx="1"/>
          </p:nvPr>
        </p:nvSpPr>
        <p:spPr/>
        <p:txBody>
          <a:bodyPr>
            <a:normAutofit fontScale="92500" lnSpcReduction="20000"/>
            <a:scene3d>
              <a:camera prst="orthographicFront"/>
              <a:lightRig rig="soft" dir="t">
                <a:rot lat="0" lon="0" rev="15600000"/>
              </a:lightRig>
            </a:scene3d>
            <a:sp3d extrusionH="57150" prstMaterial="softEdge">
              <a:bevelT w="25400" h="38100"/>
            </a:sp3d>
          </a:bodyPr>
          <a:lstStyle/>
          <a:p>
            <a:r>
              <a:rPr lang="en-US" b="1" dirty="0">
                <a:ln/>
                <a:solidFill>
                  <a:srgbClr val="FF0000"/>
                </a:solidFill>
              </a:rPr>
              <a:t>TITLE</a:t>
            </a:r>
            <a:r>
              <a:rPr lang="en-US" b="1" dirty="0">
                <a:ln/>
                <a:solidFill>
                  <a:srgbClr val="002060"/>
                </a:solidFill>
              </a:rPr>
              <a:t> – First alphabet of each word in the title in CAPITALS except conjunctions, prepositions and articles</a:t>
            </a:r>
          </a:p>
          <a:p>
            <a:r>
              <a:rPr lang="en-US" b="1" dirty="0">
                <a:ln/>
                <a:solidFill>
                  <a:srgbClr val="FF0000"/>
                </a:solidFill>
              </a:rPr>
              <a:t>BY LINE</a:t>
            </a:r>
            <a:r>
              <a:rPr lang="en-US" b="1" dirty="0">
                <a:ln/>
                <a:solidFill>
                  <a:srgbClr val="002060"/>
                </a:solidFill>
              </a:rPr>
              <a:t> – Name, class – in the </a:t>
            </a:r>
            <a:r>
              <a:rPr lang="en-US" b="1" dirty="0" err="1">
                <a:ln/>
                <a:solidFill>
                  <a:srgbClr val="002060"/>
                </a:solidFill>
              </a:rPr>
              <a:t>centre</a:t>
            </a:r>
            <a:r>
              <a:rPr lang="en-US" b="1" dirty="0">
                <a:ln/>
                <a:solidFill>
                  <a:srgbClr val="002060"/>
                </a:solidFill>
              </a:rPr>
              <a:t> of the page below the title</a:t>
            </a:r>
          </a:p>
          <a:p>
            <a:r>
              <a:rPr lang="en-US" b="1" dirty="0">
                <a:ln/>
                <a:solidFill>
                  <a:srgbClr val="002060"/>
                </a:solidFill>
              </a:rPr>
              <a:t>Weave in the </a:t>
            </a:r>
            <a:r>
              <a:rPr lang="en-US" b="1" dirty="0">
                <a:ln/>
                <a:solidFill>
                  <a:srgbClr val="FF0000"/>
                </a:solidFill>
              </a:rPr>
              <a:t>ideas in sentences </a:t>
            </a:r>
            <a:r>
              <a:rPr lang="en-US" b="1" dirty="0">
                <a:ln/>
                <a:solidFill>
                  <a:srgbClr val="002060"/>
                </a:solidFill>
              </a:rPr>
              <a:t>instead of just random jotting</a:t>
            </a:r>
          </a:p>
          <a:p>
            <a:r>
              <a:rPr lang="en-US" b="1" dirty="0">
                <a:ln/>
                <a:solidFill>
                  <a:srgbClr val="FF0000"/>
                </a:solidFill>
              </a:rPr>
              <a:t>The Language Used</a:t>
            </a:r>
            <a:r>
              <a:rPr lang="en-US" b="1" dirty="0">
                <a:ln/>
                <a:solidFill>
                  <a:srgbClr val="002060"/>
                </a:solidFill>
              </a:rPr>
              <a:t> – clear, precise and to the point</a:t>
            </a:r>
          </a:p>
          <a:p>
            <a:r>
              <a:rPr lang="en-US" b="1" dirty="0">
                <a:ln/>
                <a:solidFill>
                  <a:srgbClr val="FF0000"/>
                </a:solidFill>
              </a:rPr>
              <a:t>Introduction</a:t>
            </a:r>
            <a:r>
              <a:rPr lang="en-US" b="1" dirty="0">
                <a:ln/>
                <a:solidFill>
                  <a:srgbClr val="002060"/>
                </a:solidFill>
              </a:rPr>
              <a:t> – Thought-provoking and catchy</a:t>
            </a:r>
          </a:p>
          <a:p>
            <a:r>
              <a:rPr lang="en-US" b="1" dirty="0">
                <a:ln/>
                <a:solidFill>
                  <a:srgbClr val="FF0000"/>
                </a:solidFill>
              </a:rPr>
              <a:t>Development of the Body</a:t>
            </a:r>
            <a:r>
              <a:rPr lang="en-US" b="1" dirty="0">
                <a:ln/>
                <a:solidFill>
                  <a:srgbClr val="002060"/>
                </a:solidFill>
              </a:rPr>
              <a:t> – how each paragraph deals with 1-2 ideas</a:t>
            </a:r>
          </a:p>
          <a:p>
            <a:r>
              <a:rPr lang="en-US" b="1" dirty="0">
                <a:ln/>
                <a:solidFill>
                  <a:srgbClr val="FF0000"/>
                </a:solidFill>
              </a:rPr>
              <a:t>Conclusion</a:t>
            </a:r>
            <a:r>
              <a:rPr lang="en-US" b="1" dirty="0">
                <a:ln/>
                <a:solidFill>
                  <a:srgbClr val="002060"/>
                </a:solidFill>
              </a:rPr>
              <a:t> – </a:t>
            </a:r>
            <a:r>
              <a:rPr lang="en-US" b="1" dirty="0" err="1">
                <a:ln/>
                <a:solidFill>
                  <a:srgbClr val="002060"/>
                </a:solidFill>
              </a:rPr>
              <a:t>Summarising</a:t>
            </a:r>
            <a:r>
              <a:rPr lang="en-US" b="1" dirty="0">
                <a:ln/>
                <a:solidFill>
                  <a:srgbClr val="002060"/>
                </a:solidFill>
              </a:rPr>
              <a:t> the main ideas of the article with a defining ending</a:t>
            </a:r>
          </a:p>
          <a:p>
            <a:r>
              <a:rPr lang="en-US" b="1" dirty="0">
                <a:ln/>
                <a:solidFill>
                  <a:srgbClr val="FF0000"/>
                </a:solidFill>
              </a:rPr>
              <a:t>Leaving a line after each paragraph </a:t>
            </a:r>
            <a:r>
              <a:rPr lang="en-US" b="1" dirty="0">
                <a:ln/>
                <a:solidFill>
                  <a:srgbClr val="002060"/>
                </a:solidFill>
              </a:rPr>
              <a:t>– recommended</a:t>
            </a:r>
          </a:p>
          <a:p>
            <a:r>
              <a:rPr lang="en-US" b="1" dirty="0">
                <a:ln/>
                <a:solidFill>
                  <a:srgbClr val="FF0000"/>
                </a:solidFill>
              </a:rPr>
              <a:t>Stick to the Format as well as the Word Limit</a:t>
            </a:r>
          </a:p>
          <a:p>
            <a:endParaRPr lang="en-US" b="1" dirty="0">
              <a:ln/>
              <a:solidFill>
                <a:srgbClr val="002060"/>
              </a:solidFill>
            </a:endParaRPr>
          </a:p>
          <a:p>
            <a:endParaRPr lang="en-US" b="1" dirty="0">
              <a:ln/>
              <a:solidFill>
                <a:srgbClr val="002060"/>
              </a:solidFill>
            </a:endParaRPr>
          </a:p>
          <a:p>
            <a:endParaRPr lang="en-US" b="1" dirty="0">
              <a:ln/>
              <a:solidFill>
                <a:srgbClr val="002060"/>
              </a:solidFill>
            </a:endParaRPr>
          </a:p>
          <a:p>
            <a:endParaRPr lang="en-US" b="1" dirty="0">
              <a:ln/>
              <a:solidFill>
                <a:srgbClr val="002060"/>
              </a:solidFill>
            </a:endParaRPr>
          </a:p>
          <a:p>
            <a:endParaRPr lang="en-US" b="1" dirty="0">
              <a:ln/>
              <a:solidFill>
                <a:srgbClr val="002060"/>
              </a:solidFill>
            </a:endParaRPr>
          </a:p>
          <a:p>
            <a:endParaRPr lang="en-US" b="1" dirty="0">
              <a:ln/>
              <a:solidFill>
                <a:srgbClr val="002060"/>
              </a:solidFill>
            </a:endParaRPr>
          </a:p>
          <a:p>
            <a:endParaRPr lang="en-US" b="1" dirty="0">
              <a:ln/>
              <a:solidFill>
                <a:srgbClr val="002060"/>
              </a:solidFill>
            </a:endParaRPr>
          </a:p>
          <a:p>
            <a:endParaRPr lang="en-US" b="1" dirty="0">
              <a:ln/>
              <a:solidFill>
                <a:srgbClr val="002060"/>
              </a:solidFill>
            </a:endParaRPr>
          </a:p>
          <a:p>
            <a:endParaRPr lang="en-IN" b="1" dirty="0">
              <a:ln/>
              <a:solidFill>
                <a:schemeClr val="accent4"/>
              </a:solidFill>
            </a:endParaRPr>
          </a:p>
        </p:txBody>
      </p:sp>
    </p:spTree>
    <p:extLst>
      <p:ext uri="{BB962C8B-B14F-4D97-AF65-F5344CB8AC3E}">
        <p14:creationId xmlns:p14="http://schemas.microsoft.com/office/powerpoint/2010/main" val="2826185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7EF626-45EB-4205-A0CE-E19BF92291BA}"/>
              </a:ext>
            </a:extLst>
          </p:cNvPr>
          <p:cNvSpPr>
            <a:spLocks noGrp="1"/>
          </p:cNvSpPr>
          <p:nvPr>
            <p:ph idx="1"/>
          </p:nvPr>
        </p:nvSpPr>
        <p:spPr>
          <a:xfrm>
            <a:off x="8315325" y="200024"/>
            <a:ext cx="3876675" cy="4257675"/>
          </a:xfrm>
          <a:prstGeom prst="irregularSeal1">
            <a:avLst/>
          </a:prstGeom>
        </p:spPr>
        <p:style>
          <a:lnRef idx="1">
            <a:schemeClr val="accent4"/>
          </a:lnRef>
          <a:fillRef idx="2">
            <a:schemeClr val="accent4"/>
          </a:fillRef>
          <a:effectRef idx="1">
            <a:schemeClr val="accent4"/>
          </a:effectRef>
          <a:fontRef idx="minor">
            <a:schemeClr val="dk1"/>
          </a:fontRef>
        </p:style>
        <p:txBody>
          <a:bodyPr>
            <a:normAutofit fontScale="85000" lnSpcReduction="10000"/>
          </a:bodyPr>
          <a:lstStyle/>
          <a:p>
            <a:pPr marL="0" indent="0" algn="ctr">
              <a:buNone/>
            </a:pPr>
            <a:r>
              <a:rPr lang="en-US" sz="2800" b="1" spc="50" dirty="0">
                <a:ln w="0"/>
                <a:solidFill>
                  <a:srgbClr val="7030A0"/>
                </a:solidFill>
                <a:effectLst>
                  <a:innerShdw blurRad="63500" dist="50800" dir="13500000">
                    <a:srgbClr val="000000">
                      <a:alpha val="50000"/>
                    </a:srgbClr>
                  </a:innerShdw>
                </a:effectLst>
                <a:latin typeface="Comic Sans MS" panose="030F0702030302020204" pitchFamily="66" charset="0"/>
              </a:rPr>
              <a:t>The Writing Process</a:t>
            </a:r>
          </a:p>
          <a:p>
            <a:pPr marL="0" indent="0" algn="ctr">
              <a:buNone/>
            </a:pPr>
            <a:r>
              <a:rPr lang="en-US" sz="2800" b="1" spc="50" dirty="0">
                <a:ln w="0"/>
                <a:solidFill>
                  <a:srgbClr val="7030A0"/>
                </a:solidFill>
                <a:effectLst>
                  <a:innerShdw blurRad="63500" dist="50800" dir="13500000">
                    <a:srgbClr val="000000">
                      <a:alpha val="50000"/>
                    </a:srgbClr>
                  </a:innerShdw>
                </a:effectLst>
                <a:latin typeface="Comic Sans MS" panose="030F0702030302020204" pitchFamily="66" charset="0"/>
              </a:rPr>
              <a:t>CODER</a:t>
            </a:r>
          </a:p>
          <a:p>
            <a:pPr marL="0" indent="0" algn="ctr">
              <a:buNone/>
            </a:pPr>
            <a:endParaRPr lang="en-IN" sz="2800" b="1" spc="50" dirty="0">
              <a:ln w="0"/>
              <a:solidFill>
                <a:srgbClr val="7030A0"/>
              </a:solidFill>
              <a:effectLst>
                <a:innerShdw blurRad="63500" dist="50800" dir="13500000">
                  <a:srgbClr val="000000">
                    <a:alpha val="50000"/>
                  </a:srgbClr>
                </a:innerShdw>
              </a:effectLst>
              <a:latin typeface="Comic Sans MS" panose="030F0702030302020204" pitchFamily="66" charset="0"/>
            </a:endParaRPr>
          </a:p>
        </p:txBody>
      </p:sp>
      <p:graphicFrame>
        <p:nvGraphicFramePr>
          <p:cNvPr id="4" name="Diagram 3">
            <a:extLst>
              <a:ext uri="{FF2B5EF4-FFF2-40B4-BE49-F238E27FC236}">
                <a16:creationId xmlns:a16="http://schemas.microsoft.com/office/drawing/2014/main" id="{5F69A8F6-3E93-4330-80DF-D0F508811F1E}"/>
              </a:ext>
            </a:extLst>
          </p:cNvPr>
          <p:cNvGraphicFramePr/>
          <p:nvPr>
            <p:extLst>
              <p:ext uri="{D42A27DB-BD31-4B8C-83A1-F6EECF244321}">
                <p14:modId xmlns:p14="http://schemas.microsoft.com/office/powerpoint/2010/main" val="3407503178"/>
              </p:ext>
            </p:extLst>
          </p:nvPr>
        </p:nvGraphicFramePr>
        <p:xfrm>
          <a:off x="104775" y="200024"/>
          <a:ext cx="9934576" cy="6457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6469780"/>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arn(inVertical)">
                                      <p:cBhvr>
                                        <p:cTn id="7" dur="500"/>
                                        <p:tgtEl>
                                          <p:spTgt spid="3">
                                            <p:bg/>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arn(inVertical)">
                                      <p:cBhvr>
                                        <p:cTn id="10" dur="500"/>
                                        <p:tgtEl>
                                          <p:spTgt spid="3">
                                            <p:txEl>
                                              <p:pRg st="0" end="0"/>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
                                            <p:graphicEl>
                                              <a:dgm id="{4FBFDD4C-DBAB-413C-B92F-20CFC06E0DD2}"/>
                                            </p:graphicEl>
                                          </p:spTgt>
                                        </p:tgtEl>
                                        <p:attrNameLst>
                                          <p:attrName>style.visibility</p:attrName>
                                        </p:attrNameLst>
                                      </p:cBhvr>
                                      <p:to>
                                        <p:strVal val="visible"/>
                                      </p:to>
                                    </p:set>
                                    <p:animEffect transition="in" filter="dissolve">
                                      <p:cBhvr>
                                        <p:cTn id="18" dur="500"/>
                                        <p:tgtEl>
                                          <p:spTgt spid="4">
                                            <p:graphicEl>
                                              <a:dgm id="{4FBFDD4C-DBAB-413C-B92F-20CFC06E0DD2}"/>
                                            </p:graphic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
                                            <p:graphicEl>
                                              <a:dgm id="{A532A96E-9D50-4123-97CB-AAFF37A18B35}"/>
                                            </p:graphicEl>
                                          </p:spTgt>
                                        </p:tgtEl>
                                        <p:attrNameLst>
                                          <p:attrName>style.visibility</p:attrName>
                                        </p:attrNameLst>
                                      </p:cBhvr>
                                      <p:to>
                                        <p:strVal val="visible"/>
                                      </p:to>
                                    </p:set>
                                    <p:animEffect transition="in" filter="dissolve">
                                      <p:cBhvr>
                                        <p:cTn id="21" dur="500"/>
                                        <p:tgtEl>
                                          <p:spTgt spid="4">
                                            <p:graphicEl>
                                              <a:dgm id="{A532A96E-9D50-4123-97CB-AAFF37A18B35}"/>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
                                            <p:graphicEl>
                                              <a:dgm id="{5F1FA9A4-9B8A-4703-97EE-0559F1BDBDAE}"/>
                                            </p:graphicEl>
                                          </p:spTgt>
                                        </p:tgtEl>
                                        <p:attrNameLst>
                                          <p:attrName>style.visibility</p:attrName>
                                        </p:attrNameLst>
                                      </p:cBhvr>
                                      <p:to>
                                        <p:strVal val="visible"/>
                                      </p:to>
                                    </p:set>
                                    <p:animEffect transition="in" filter="dissolve">
                                      <p:cBhvr>
                                        <p:cTn id="26" dur="500"/>
                                        <p:tgtEl>
                                          <p:spTgt spid="4">
                                            <p:graphicEl>
                                              <a:dgm id="{5F1FA9A4-9B8A-4703-97EE-0559F1BDBDAE}"/>
                                            </p:graphic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
                                            <p:graphicEl>
                                              <a:dgm id="{7959B4D0-495F-4709-A733-9E5810D95C1A}"/>
                                            </p:graphicEl>
                                          </p:spTgt>
                                        </p:tgtEl>
                                        <p:attrNameLst>
                                          <p:attrName>style.visibility</p:attrName>
                                        </p:attrNameLst>
                                      </p:cBhvr>
                                      <p:to>
                                        <p:strVal val="visible"/>
                                      </p:to>
                                    </p:set>
                                    <p:animEffect transition="in" filter="dissolve">
                                      <p:cBhvr>
                                        <p:cTn id="29" dur="500"/>
                                        <p:tgtEl>
                                          <p:spTgt spid="4">
                                            <p:graphicEl>
                                              <a:dgm id="{7959B4D0-495F-4709-A733-9E5810D95C1A}"/>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
                                            <p:graphicEl>
                                              <a:dgm id="{2F7C66F8-3F14-40A4-B3EF-D38CB29EE752}"/>
                                            </p:graphicEl>
                                          </p:spTgt>
                                        </p:tgtEl>
                                        <p:attrNameLst>
                                          <p:attrName>style.visibility</p:attrName>
                                        </p:attrNameLst>
                                      </p:cBhvr>
                                      <p:to>
                                        <p:strVal val="visible"/>
                                      </p:to>
                                    </p:set>
                                    <p:animEffect transition="in" filter="dissolve">
                                      <p:cBhvr>
                                        <p:cTn id="34" dur="500"/>
                                        <p:tgtEl>
                                          <p:spTgt spid="4">
                                            <p:graphicEl>
                                              <a:dgm id="{2F7C66F8-3F14-40A4-B3EF-D38CB29EE752}"/>
                                            </p:graphic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
                                            <p:graphicEl>
                                              <a:dgm id="{3F75C0B9-9505-4FEF-A6ED-E9AAF9D6C737}"/>
                                            </p:graphicEl>
                                          </p:spTgt>
                                        </p:tgtEl>
                                        <p:attrNameLst>
                                          <p:attrName>style.visibility</p:attrName>
                                        </p:attrNameLst>
                                      </p:cBhvr>
                                      <p:to>
                                        <p:strVal val="visible"/>
                                      </p:to>
                                    </p:set>
                                    <p:animEffect transition="in" filter="dissolve">
                                      <p:cBhvr>
                                        <p:cTn id="37" dur="500"/>
                                        <p:tgtEl>
                                          <p:spTgt spid="4">
                                            <p:graphicEl>
                                              <a:dgm id="{3F75C0B9-9505-4FEF-A6ED-E9AAF9D6C737}"/>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graphicEl>
                                              <a:dgm id="{46DCDEE2-AC29-45AF-8A7E-6237B278AD9D}"/>
                                            </p:graphicEl>
                                          </p:spTgt>
                                        </p:tgtEl>
                                        <p:attrNameLst>
                                          <p:attrName>style.visibility</p:attrName>
                                        </p:attrNameLst>
                                      </p:cBhvr>
                                      <p:to>
                                        <p:strVal val="visible"/>
                                      </p:to>
                                    </p:set>
                                    <p:animEffect transition="in" filter="dissolve">
                                      <p:cBhvr>
                                        <p:cTn id="42" dur="500"/>
                                        <p:tgtEl>
                                          <p:spTgt spid="4">
                                            <p:graphicEl>
                                              <a:dgm id="{46DCDEE2-AC29-45AF-8A7E-6237B278AD9D}"/>
                                            </p:graphic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4">
                                            <p:graphicEl>
                                              <a:dgm id="{824A7C71-F349-4CD2-8A7B-95A4F4FB8AE6}"/>
                                            </p:graphicEl>
                                          </p:spTgt>
                                        </p:tgtEl>
                                        <p:attrNameLst>
                                          <p:attrName>style.visibility</p:attrName>
                                        </p:attrNameLst>
                                      </p:cBhvr>
                                      <p:to>
                                        <p:strVal val="visible"/>
                                      </p:to>
                                    </p:set>
                                    <p:animEffect transition="in" filter="dissolve">
                                      <p:cBhvr>
                                        <p:cTn id="45" dur="500"/>
                                        <p:tgtEl>
                                          <p:spTgt spid="4">
                                            <p:graphicEl>
                                              <a:dgm id="{824A7C71-F349-4CD2-8A7B-95A4F4FB8AE6}"/>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
                                            <p:graphicEl>
                                              <a:dgm id="{4ADDDB28-5B84-460F-8B18-B635234A627E}"/>
                                            </p:graphicEl>
                                          </p:spTgt>
                                        </p:tgtEl>
                                        <p:attrNameLst>
                                          <p:attrName>style.visibility</p:attrName>
                                        </p:attrNameLst>
                                      </p:cBhvr>
                                      <p:to>
                                        <p:strVal val="visible"/>
                                      </p:to>
                                    </p:set>
                                    <p:animEffect transition="in" filter="dissolve">
                                      <p:cBhvr>
                                        <p:cTn id="50" dur="500"/>
                                        <p:tgtEl>
                                          <p:spTgt spid="4">
                                            <p:graphicEl>
                                              <a:dgm id="{4ADDDB28-5B84-460F-8B18-B635234A627E}"/>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4">
                                            <p:graphicEl>
                                              <a:dgm id="{C4C37A3B-3B0F-4898-89E0-54A1E89733E9}"/>
                                            </p:graphicEl>
                                          </p:spTgt>
                                        </p:tgtEl>
                                        <p:attrNameLst>
                                          <p:attrName>style.visibility</p:attrName>
                                        </p:attrNameLst>
                                      </p:cBhvr>
                                      <p:to>
                                        <p:strVal val="visible"/>
                                      </p:to>
                                    </p:set>
                                    <p:animEffect transition="in" filter="dissolve">
                                      <p:cBhvr>
                                        <p:cTn id="55" dur="500"/>
                                        <p:tgtEl>
                                          <p:spTgt spid="4">
                                            <p:graphicEl>
                                              <a:dgm id="{C4C37A3B-3B0F-4898-89E0-54A1E89733E9}"/>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4">
                                            <p:graphicEl>
                                              <a:dgm id="{9D2E99F9-E37C-417C-B481-54411FD7D98F}"/>
                                            </p:graphicEl>
                                          </p:spTgt>
                                        </p:tgtEl>
                                        <p:attrNameLst>
                                          <p:attrName>style.visibility</p:attrName>
                                        </p:attrNameLst>
                                      </p:cBhvr>
                                      <p:to>
                                        <p:strVal val="visible"/>
                                      </p:to>
                                    </p:set>
                                    <p:animEffect transition="in" filter="dissolve">
                                      <p:cBhvr>
                                        <p:cTn id="60" dur="500"/>
                                        <p:tgtEl>
                                          <p:spTgt spid="4">
                                            <p:graphicEl>
                                              <a:dgm id="{9D2E99F9-E37C-417C-B481-54411FD7D98F}"/>
                                            </p:graphic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4">
                                            <p:graphicEl>
                                              <a:dgm id="{33AED61D-75AB-4F9C-B17F-9821302C2E8F}"/>
                                            </p:graphicEl>
                                          </p:spTgt>
                                        </p:tgtEl>
                                        <p:attrNameLst>
                                          <p:attrName>style.visibility</p:attrName>
                                        </p:attrNameLst>
                                      </p:cBhvr>
                                      <p:to>
                                        <p:strVal val="visible"/>
                                      </p:to>
                                    </p:set>
                                    <p:animEffect transition="in" filter="dissolve">
                                      <p:cBhvr>
                                        <p:cTn id="65" dur="500"/>
                                        <p:tgtEl>
                                          <p:spTgt spid="4">
                                            <p:graphicEl>
                                              <a:dgm id="{33AED61D-75AB-4F9C-B17F-9821302C2E8F}"/>
                                            </p:graphicEl>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4">
                                            <p:graphicEl>
                                              <a:dgm id="{EA2EE3C9-FD08-4983-A3B0-31AECD63B515}"/>
                                            </p:graphicEl>
                                          </p:spTgt>
                                        </p:tgtEl>
                                        <p:attrNameLst>
                                          <p:attrName>style.visibility</p:attrName>
                                        </p:attrNameLst>
                                      </p:cBhvr>
                                      <p:to>
                                        <p:strVal val="visible"/>
                                      </p:to>
                                    </p:set>
                                    <p:animEffect transition="in" filter="dissolve">
                                      <p:cBhvr>
                                        <p:cTn id="70" dur="500"/>
                                        <p:tgtEl>
                                          <p:spTgt spid="4">
                                            <p:graphicEl>
                                              <a:dgm id="{EA2EE3C9-FD08-4983-A3B0-31AECD63B51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Graphic spid="4" grpId="0" uiExpand="1">
        <p:bldSub>
          <a:bldDgm bld="lvl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3018-C278-4009-B061-4F4092CF7A39}"/>
              </a:ext>
            </a:extLst>
          </p:cNvPr>
          <p:cNvSpPr>
            <a:spLocks noGrp="1"/>
          </p:cNvSpPr>
          <p:nvPr>
            <p:ph type="title"/>
          </p:nvPr>
        </p:nvSpPr>
        <p:spPr/>
        <p:txBody>
          <a:bodyPr>
            <a:normAutofit fontScale="90000"/>
          </a:bodyPr>
          <a:lstStyle/>
          <a:p>
            <a:pPr algn="ctr"/>
            <a:r>
              <a:rPr lang="en-US" sz="5400" b="1" dirty="0">
                <a:solidFill>
                  <a:srgbClr val="00B050"/>
                </a:solidFill>
              </a:rPr>
              <a:t>Marking Scheme – Article</a:t>
            </a:r>
            <a:br>
              <a:rPr lang="en-US" sz="5400" b="1" dirty="0">
                <a:solidFill>
                  <a:srgbClr val="00B050"/>
                </a:solidFill>
              </a:rPr>
            </a:br>
            <a:r>
              <a:rPr lang="en-US" sz="5400" b="1" dirty="0">
                <a:solidFill>
                  <a:srgbClr val="00B050"/>
                </a:solidFill>
              </a:rPr>
              <a:t>5 marks</a:t>
            </a:r>
            <a:endParaRPr lang="en-IN" sz="5400" b="1" dirty="0">
              <a:solidFill>
                <a:srgbClr val="00B050"/>
              </a:solidFill>
            </a:endParaRPr>
          </a:p>
        </p:txBody>
      </p:sp>
      <p:sp>
        <p:nvSpPr>
          <p:cNvPr id="3" name="Content Placeholder 2">
            <a:extLst>
              <a:ext uri="{FF2B5EF4-FFF2-40B4-BE49-F238E27FC236}">
                <a16:creationId xmlns:a16="http://schemas.microsoft.com/office/drawing/2014/main" id="{77E86B87-5B3A-4FE3-BF1F-7FF4293E7825}"/>
              </a:ext>
            </a:extLst>
          </p:cNvPr>
          <p:cNvSpPr>
            <a:spLocks noGrp="1"/>
          </p:cNvSpPr>
          <p:nvPr>
            <p:ph idx="1"/>
          </p:nvPr>
        </p:nvSpPr>
        <p:spPr>
          <a:xfrm>
            <a:off x="2933700" y="2781300"/>
            <a:ext cx="8770571" cy="2600325"/>
          </a:xfrm>
        </p:spPr>
        <p:txBody>
          <a:bodyPr>
            <a:normAutofit/>
            <a:scene3d>
              <a:camera prst="orthographicFront"/>
              <a:lightRig rig="soft" dir="t">
                <a:rot lat="0" lon="0" rev="15600000"/>
              </a:lightRig>
            </a:scene3d>
            <a:sp3d extrusionH="57150" prstMaterial="softEdge">
              <a:bevelT w="25400" h="38100"/>
            </a:sp3d>
          </a:bodyPr>
          <a:lstStyle/>
          <a:p>
            <a:r>
              <a:rPr lang="en-US" sz="4000" b="1" dirty="0">
                <a:ln/>
                <a:solidFill>
                  <a:srgbClr val="002060"/>
                </a:solidFill>
              </a:rPr>
              <a:t>Title and by line – 1 mark</a:t>
            </a:r>
          </a:p>
          <a:p>
            <a:r>
              <a:rPr lang="en-US" sz="4000" b="1" dirty="0">
                <a:ln/>
                <a:solidFill>
                  <a:srgbClr val="002060"/>
                </a:solidFill>
              </a:rPr>
              <a:t>Content – 2 marks</a:t>
            </a:r>
          </a:p>
          <a:p>
            <a:r>
              <a:rPr lang="en-US" sz="4000" b="1" dirty="0">
                <a:ln/>
                <a:solidFill>
                  <a:srgbClr val="002060"/>
                </a:solidFill>
              </a:rPr>
              <a:t>Expression - 2 marks</a:t>
            </a:r>
          </a:p>
        </p:txBody>
      </p:sp>
    </p:spTree>
    <p:extLst>
      <p:ext uri="{BB962C8B-B14F-4D97-AF65-F5344CB8AC3E}">
        <p14:creationId xmlns:p14="http://schemas.microsoft.com/office/powerpoint/2010/main" val="2930216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oy reading book with enjoy Royalty Free Vector Image">
            <a:extLst>
              <a:ext uri="{FF2B5EF4-FFF2-40B4-BE49-F238E27FC236}">
                <a16:creationId xmlns:a16="http://schemas.microsoft.com/office/drawing/2014/main" id="{16370C11-EF0C-43BE-894B-DA24C1621F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803"/>
          <a:stretch/>
        </p:blipFill>
        <p:spPr bwMode="auto">
          <a:xfrm>
            <a:off x="45985" y="1195388"/>
            <a:ext cx="5521442" cy="52530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E520DD-3278-49B4-A9BA-DAEE528B34B9}"/>
              </a:ext>
            </a:extLst>
          </p:cNvPr>
          <p:cNvSpPr>
            <a:spLocks noGrp="1"/>
          </p:cNvSpPr>
          <p:nvPr>
            <p:ph type="title"/>
          </p:nvPr>
        </p:nvSpPr>
        <p:spPr/>
        <p:txBody>
          <a:bodyPr>
            <a:normAutofit/>
          </a:bodyPr>
          <a:lstStyle/>
          <a:p>
            <a:r>
              <a:rPr lang="en-US" sz="6600" dirty="0"/>
              <a:t>Collection of ideas</a:t>
            </a:r>
            <a:endParaRPr lang="en-IN" sz="6600" dirty="0"/>
          </a:p>
        </p:txBody>
      </p:sp>
      <p:sp>
        <p:nvSpPr>
          <p:cNvPr id="3" name="Content Placeholder 2">
            <a:extLst>
              <a:ext uri="{FF2B5EF4-FFF2-40B4-BE49-F238E27FC236}">
                <a16:creationId xmlns:a16="http://schemas.microsoft.com/office/drawing/2014/main" id="{ABB0B3DC-275A-46D4-AED3-DB4AE0EB04E9}"/>
              </a:ext>
            </a:extLst>
          </p:cNvPr>
          <p:cNvSpPr>
            <a:spLocks noGrp="1"/>
          </p:cNvSpPr>
          <p:nvPr>
            <p:ph idx="1"/>
          </p:nvPr>
        </p:nvSpPr>
        <p:spPr>
          <a:xfrm>
            <a:off x="5567427" y="2438400"/>
            <a:ext cx="6136844" cy="3651504"/>
          </a:xfrm>
        </p:spPr>
        <p:txBody>
          <a:bodyPr>
            <a:normAutofit/>
            <a:scene3d>
              <a:camera prst="orthographicFront"/>
              <a:lightRig rig="soft" dir="t">
                <a:rot lat="0" lon="0" rev="15600000"/>
              </a:lightRig>
            </a:scene3d>
            <a:sp3d extrusionH="57150" prstMaterial="softEdge">
              <a:bevelT w="25400" h="38100"/>
            </a:sp3d>
          </a:bodyPr>
          <a:lstStyle/>
          <a:p>
            <a:pPr marL="0" indent="0">
              <a:buNone/>
            </a:pPr>
            <a:r>
              <a:rPr lang="en-US" sz="4000" b="1" dirty="0">
                <a:ln/>
                <a:solidFill>
                  <a:srgbClr val="002060"/>
                </a:solidFill>
              </a:rPr>
              <a:t>Plan by generating content by gathering information from reading, prior knowledge and interacting with others to help writing.</a:t>
            </a:r>
            <a:endParaRPr lang="en-IN" sz="4000" b="1" dirty="0">
              <a:ln/>
              <a:solidFill>
                <a:srgbClr val="002060"/>
              </a:solidFill>
            </a:endParaRPr>
          </a:p>
        </p:txBody>
      </p:sp>
    </p:spTree>
    <p:extLst>
      <p:ext uri="{BB962C8B-B14F-4D97-AF65-F5344CB8AC3E}">
        <p14:creationId xmlns:p14="http://schemas.microsoft.com/office/powerpoint/2010/main" val="2771110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4D7DAE80-0D06-40A2-96FC-5EF22F4294A3}"/>
              </a:ext>
            </a:extLst>
          </p:cNvPr>
          <p:cNvGraphicFramePr/>
          <p:nvPr>
            <p:extLst>
              <p:ext uri="{D42A27DB-BD31-4B8C-83A1-F6EECF244321}">
                <p14:modId xmlns:p14="http://schemas.microsoft.com/office/powerpoint/2010/main" val="1831563772"/>
              </p:ext>
            </p:extLst>
          </p:nvPr>
        </p:nvGraphicFramePr>
        <p:xfrm>
          <a:off x="4165600" y="321733"/>
          <a:ext cx="7769226" cy="6481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Helpful tips | Free Vector">
            <a:extLst>
              <a:ext uri="{FF2B5EF4-FFF2-40B4-BE49-F238E27FC236}">
                <a16:creationId xmlns:a16="http://schemas.microsoft.com/office/drawing/2014/main" id="{9AA388CE-D413-4CF2-9ED2-1026C0F3028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9861"/>
          <a:stretch/>
        </p:blipFill>
        <p:spPr bwMode="auto">
          <a:xfrm>
            <a:off x="-47625" y="0"/>
            <a:ext cx="3982670" cy="618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20289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E84C8D64-F854-4595-B664-6880F0F06971}"/>
              </a:ext>
            </a:extLst>
          </p:cNvPr>
          <p:cNvGraphicFramePr/>
          <p:nvPr>
            <p:extLst>
              <p:ext uri="{D42A27DB-BD31-4B8C-83A1-F6EECF244321}">
                <p14:modId xmlns:p14="http://schemas.microsoft.com/office/powerpoint/2010/main" val="4155441583"/>
              </p:ext>
            </p:extLst>
          </p:nvPr>
        </p:nvGraphicFramePr>
        <p:xfrm>
          <a:off x="223520" y="1666874"/>
          <a:ext cx="11968480" cy="5167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284E93AE-8D25-4BEF-8080-762911AAF6B5}"/>
              </a:ext>
            </a:extLst>
          </p:cNvPr>
          <p:cNvSpPr>
            <a:spLocks noGrp="1"/>
          </p:cNvSpPr>
          <p:nvPr>
            <p:ph type="title"/>
          </p:nvPr>
        </p:nvSpPr>
        <p:spPr>
          <a:xfrm rot="20364497">
            <a:off x="55370" y="509549"/>
            <a:ext cx="3055614" cy="869930"/>
          </a:xfrm>
        </p:spPr>
        <p:txBody>
          <a:bodyPr>
            <a:scene3d>
              <a:camera prst="orthographicFront"/>
              <a:lightRig rig="soft" dir="t">
                <a:rot lat="0" lon="0" rev="15600000"/>
              </a:lightRig>
            </a:scene3d>
            <a:sp3d extrusionH="57150" prstMaterial="softEdge">
              <a:bevelT w="25400" h="38100"/>
            </a:sp3d>
          </a:bodyPr>
          <a:lstStyle/>
          <a:p>
            <a:pPr algn="ctr"/>
            <a:r>
              <a:rPr lang="en-US" b="1" dirty="0">
                <a:ln/>
                <a:solidFill>
                  <a:schemeClr val="accent4"/>
                </a:solidFill>
              </a:rPr>
              <a:t>PLAN</a:t>
            </a:r>
            <a:endParaRPr lang="en-IN" b="1" dirty="0">
              <a:ln/>
              <a:solidFill>
                <a:schemeClr val="accent4"/>
              </a:solidFill>
            </a:endParaRPr>
          </a:p>
        </p:txBody>
      </p:sp>
      <p:graphicFrame>
        <p:nvGraphicFramePr>
          <p:cNvPr id="4" name="Content Placeholder 3">
            <a:extLst>
              <a:ext uri="{FF2B5EF4-FFF2-40B4-BE49-F238E27FC236}">
                <a16:creationId xmlns:a16="http://schemas.microsoft.com/office/drawing/2014/main" id="{F60E4AE4-FFC5-45F5-A708-F856D298F25F}"/>
              </a:ext>
            </a:extLst>
          </p:cNvPr>
          <p:cNvGraphicFramePr>
            <a:graphicFrameLocks noGrp="1"/>
          </p:cNvGraphicFramePr>
          <p:nvPr>
            <p:ph idx="1"/>
            <p:extLst>
              <p:ext uri="{D42A27DB-BD31-4B8C-83A1-F6EECF244321}">
                <p14:modId xmlns:p14="http://schemas.microsoft.com/office/powerpoint/2010/main" val="3490712567"/>
              </p:ext>
            </p:extLst>
          </p:nvPr>
        </p:nvGraphicFramePr>
        <p:xfrm>
          <a:off x="5830570" y="-1"/>
          <a:ext cx="5800725" cy="16668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82539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204E26-270B-4075-8DD6-39603CD6C0DF}"/>
              </a:ext>
            </a:extLst>
          </p:cNvPr>
          <p:cNvSpPr>
            <a:spLocks noGrp="1"/>
          </p:cNvSpPr>
          <p:nvPr>
            <p:ph idx="1"/>
          </p:nvPr>
        </p:nvSpPr>
        <p:spPr>
          <a:xfrm>
            <a:off x="6786880" y="3831336"/>
            <a:ext cx="5217672" cy="3026664"/>
          </a:xfrm>
        </p:spPr>
        <p:txBody>
          <a:bodyPr>
            <a:noAutofit/>
            <a:scene3d>
              <a:camera prst="orthographicFront"/>
              <a:lightRig rig="soft" dir="t">
                <a:rot lat="0" lon="0" rev="15600000"/>
              </a:lightRig>
            </a:scene3d>
            <a:sp3d extrusionH="57150" prstMaterial="softEdge">
              <a:bevelT w="25400" h="38100"/>
            </a:sp3d>
          </a:bodyPr>
          <a:lstStyle/>
          <a:p>
            <a:pPr algn="just"/>
            <a:r>
              <a:rPr lang="en-US" sz="2400" b="1" dirty="0">
                <a:ln/>
                <a:solidFill>
                  <a:srgbClr val="002060"/>
                </a:solidFill>
              </a:rPr>
              <a:t>Increase in the number of vehicles causes pollution and traffic jams. Write an article in 120-150 words for a national daily. Highlight the urgent need to solve this man made problem. Give  suitable suggestions.</a:t>
            </a:r>
            <a:endParaRPr lang="en-IN" sz="2400" b="1" dirty="0">
              <a:ln/>
              <a:solidFill>
                <a:srgbClr val="002060"/>
              </a:solidFill>
            </a:endParaRPr>
          </a:p>
        </p:txBody>
      </p:sp>
      <p:pic>
        <p:nvPicPr>
          <p:cNvPr id="4098" name="Picture 2" descr="Delhi AQI: Smog chokes Delhi NCR again, air quality 'severe' for ...">
            <a:extLst>
              <a:ext uri="{FF2B5EF4-FFF2-40B4-BE49-F238E27FC236}">
                <a16:creationId xmlns:a16="http://schemas.microsoft.com/office/drawing/2014/main" id="{EC34A116-764B-4030-BB67-FB7CE0B6F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351" y="3582105"/>
            <a:ext cx="5145649" cy="327589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elhi's Perennial Winter Smog – Causes and Possible Solutions">
            <a:extLst>
              <a:ext uri="{FF2B5EF4-FFF2-40B4-BE49-F238E27FC236}">
                <a16:creationId xmlns:a16="http://schemas.microsoft.com/office/drawing/2014/main" id="{B85A0C70-0B87-48BB-8036-2AE8C20EF5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320" y="-32948"/>
            <a:ext cx="5126232" cy="370070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fter a day of gains, pollution in Delhi back to 'emergency ...">
            <a:extLst>
              <a:ext uri="{FF2B5EF4-FFF2-40B4-BE49-F238E27FC236}">
                <a16:creationId xmlns:a16="http://schemas.microsoft.com/office/drawing/2014/main" id="{D2A5D31A-79FD-4D68-8070-64A8CB7C9A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271" y="0"/>
            <a:ext cx="5023729"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222942"/>
      </p:ext>
    </p:extLst>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813BC-081F-4725-93DE-6B697C7D06A6}"/>
              </a:ext>
            </a:extLst>
          </p:cNvPr>
          <p:cNvSpPr>
            <a:spLocks noGrp="1"/>
          </p:cNvSpPr>
          <p:nvPr>
            <p:ph type="title"/>
          </p:nvPr>
        </p:nvSpPr>
        <p:spPr>
          <a:xfrm>
            <a:off x="274320" y="284480"/>
            <a:ext cx="11429951" cy="2637536"/>
          </a:xfrm>
          <a:prstGeom prst="roundRect">
            <a:avLst/>
          </a:prstGeom>
          <a:scene3d>
            <a:camera prst="orthographicFront"/>
            <a:lightRig rig="threePt" dir="t"/>
          </a:scene3d>
          <a:sp3d>
            <a:bevelT/>
          </a:sp3d>
        </p:spPr>
        <p:style>
          <a:lnRef idx="1">
            <a:schemeClr val="accent3"/>
          </a:lnRef>
          <a:fillRef idx="2">
            <a:schemeClr val="accent3"/>
          </a:fillRef>
          <a:effectRef idx="1">
            <a:schemeClr val="accent3"/>
          </a:effectRef>
          <a:fontRef idx="minor">
            <a:schemeClr val="dk1"/>
          </a:fontRef>
        </p:style>
        <p:txBody>
          <a:bodyPr>
            <a:noAutofit/>
          </a:bodyPr>
          <a:lstStyle/>
          <a:p>
            <a:pPr>
              <a:lnSpc>
                <a:spcPct val="150000"/>
              </a:lnSpc>
            </a:pPr>
            <a:r>
              <a:rPr lang="en-US" sz="2800" b="1" dirty="0">
                <a:ln/>
                <a:solidFill>
                  <a:srgbClr val="002060"/>
                </a:solidFill>
              </a:rPr>
              <a:t>Increase in the number of vehicles causes pollution and traffic jams. Write an article in 120-150 words for a national daily. Highlight the urgent need to solve this man made problem. Give  suitable suggestions.</a:t>
            </a:r>
            <a:br>
              <a:rPr lang="en-IN" sz="2800" b="1" dirty="0">
                <a:ln/>
                <a:solidFill>
                  <a:srgbClr val="002060"/>
                </a:solidFill>
              </a:rPr>
            </a:br>
            <a:endParaRPr lang="en-IN" sz="2800" dirty="0"/>
          </a:p>
        </p:txBody>
      </p:sp>
      <p:sp>
        <p:nvSpPr>
          <p:cNvPr id="4" name="Oval 3">
            <a:extLst>
              <a:ext uri="{FF2B5EF4-FFF2-40B4-BE49-F238E27FC236}">
                <a16:creationId xmlns:a16="http://schemas.microsoft.com/office/drawing/2014/main" id="{AD2B6683-0462-4AC1-A542-98B9659CC02D}"/>
              </a:ext>
            </a:extLst>
          </p:cNvPr>
          <p:cNvSpPr/>
          <p:nvPr/>
        </p:nvSpPr>
        <p:spPr>
          <a:xfrm>
            <a:off x="10454640" y="558800"/>
            <a:ext cx="1046431" cy="6096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E7998C60-2C84-4874-90B8-892FC213D0C7}"/>
              </a:ext>
            </a:extLst>
          </p:cNvPr>
          <p:cNvSpPr/>
          <p:nvPr/>
        </p:nvSpPr>
        <p:spPr>
          <a:xfrm>
            <a:off x="7426960" y="1168400"/>
            <a:ext cx="1493520" cy="6096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FCDA4094-7B18-4D54-94A0-2FDEB6F12855}"/>
              </a:ext>
            </a:extLst>
          </p:cNvPr>
          <p:cNvSpPr/>
          <p:nvPr/>
        </p:nvSpPr>
        <p:spPr>
          <a:xfrm>
            <a:off x="5382261" y="1869440"/>
            <a:ext cx="833120" cy="5283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8" name="Table 8">
            <a:extLst>
              <a:ext uri="{FF2B5EF4-FFF2-40B4-BE49-F238E27FC236}">
                <a16:creationId xmlns:a16="http://schemas.microsoft.com/office/drawing/2014/main" id="{ED4B544C-D052-4D15-B08E-CB8AF086F197}"/>
              </a:ext>
            </a:extLst>
          </p:cNvPr>
          <p:cNvGraphicFramePr>
            <a:graphicFrameLocks noGrp="1"/>
          </p:cNvGraphicFramePr>
          <p:nvPr>
            <p:extLst>
              <p:ext uri="{D42A27DB-BD31-4B8C-83A1-F6EECF244321}">
                <p14:modId xmlns:p14="http://schemas.microsoft.com/office/powerpoint/2010/main" val="22803540"/>
              </p:ext>
            </p:extLst>
          </p:nvPr>
        </p:nvGraphicFramePr>
        <p:xfrm>
          <a:off x="965200" y="3641682"/>
          <a:ext cx="9591042" cy="2316480"/>
        </p:xfrm>
        <a:graphic>
          <a:graphicData uri="http://schemas.openxmlformats.org/drawingml/2006/table">
            <a:tbl>
              <a:tblPr firstRow="1" bandRow="1">
                <a:tableStyleId>{5C22544A-7EE6-4342-B048-85BDC9FD1C3A}</a:tableStyleId>
              </a:tblPr>
              <a:tblGrid>
                <a:gridCol w="3017520">
                  <a:extLst>
                    <a:ext uri="{9D8B030D-6E8A-4147-A177-3AD203B41FA5}">
                      <a16:colId xmlns:a16="http://schemas.microsoft.com/office/drawing/2014/main" val="1950626257"/>
                    </a:ext>
                  </a:extLst>
                </a:gridCol>
                <a:gridCol w="6573522">
                  <a:extLst>
                    <a:ext uri="{9D8B030D-6E8A-4147-A177-3AD203B41FA5}">
                      <a16:colId xmlns:a16="http://schemas.microsoft.com/office/drawing/2014/main" val="1461823868"/>
                    </a:ext>
                  </a:extLst>
                </a:gridCol>
              </a:tblGrid>
              <a:tr h="370840">
                <a:tc>
                  <a:txBody>
                    <a:bodyPr/>
                    <a:lstStyle/>
                    <a:p>
                      <a:pPr algn="ctr"/>
                      <a:r>
                        <a:rPr lang="en-US" sz="3200" dirty="0"/>
                        <a:t>DO</a:t>
                      </a:r>
                      <a:endParaRPr lang="en-IN" sz="3200" dirty="0"/>
                    </a:p>
                  </a:txBody>
                  <a:tcPr/>
                </a:tc>
                <a:tc>
                  <a:txBody>
                    <a:bodyPr/>
                    <a:lstStyle/>
                    <a:p>
                      <a:pPr algn="ctr"/>
                      <a:r>
                        <a:rPr lang="en-US" sz="3200" dirty="0"/>
                        <a:t>WHAT</a:t>
                      </a:r>
                      <a:endParaRPr lang="en-IN" sz="3200" dirty="0"/>
                    </a:p>
                  </a:txBody>
                  <a:tcPr/>
                </a:tc>
                <a:extLst>
                  <a:ext uri="{0D108BD9-81ED-4DB2-BD59-A6C34878D82A}">
                    <a16:rowId xmlns:a16="http://schemas.microsoft.com/office/drawing/2014/main" val="973491959"/>
                  </a:ext>
                </a:extLst>
              </a:tr>
              <a:tr h="370840">
                <a:tc>
                  <a:txBody>
                    <a:bodyPr/>
                    <a:lstStyle/>
                    <a:p>
                      <a:r>
                        <a:rPr lang="en-US" sz="3200" dirty="0"/>
                        <a:t>WRITE</a:t>
                      </a:r>
                      <a:endParaRPr lang="en-IN" sz="3200" dirty="0"/>
                    </a:p>
                  </a:txBody>
                  <a:tcPr/>
                </a:tc>
                <a:tc>
                  <a:txBody>
                    <a:bodyPr/>
                    <a:lstStyle/>
                    <a:p>
                      <a:r>
                        <a:rPr lang="en-US" sz="3200" dirty="0"/>
                        <a:t>Write an article</a:t>
                      </a:r>
                      <a:endParaRPr lang="en-IN" sz="3200" dirty="0"/>
                    </a:p>
                  </a:txBody>
                  <a:tcPr/>
                </a:tc>
                <a:extLst>
                  <a:ext uri="{0D108BD9-81ED-4DB2-BD59-A6C34878D82A}">
                    <a16:rowId xmlns:a16="http://schemas.microsoft.com/office/drawing/2014/main" val="1309985931"/>
                  </a:ext>
                </a:extLst>
              </a:tr>
              <a:tr h="370840">
                <a:tc>
                  <a:txBody>
                    <a:bodyPr/>
                    <a:lstStyle/>
                    <a:p>
                      <a:r>
                        <a:rPr lang="en-US" sz="3200" dirty="0"/>
                        <a:t>HIGHLIGHT</a:t>
                      </a:r>
                      <a:endParaRPr lang="en-IN" sz="3200" dirty="0"/>
                    </a:p>
                  </a:txBody>
                  <a:tcPr/>
                </a:tc>
                <a:tc>
                  <a:txBody>
                    <a:bodyPr/>
                    <a:lstStyle/>
                    <a:p>
                      <a:r>
                        <a:rPr lang="en-US" sz="3200" dirty="0"/>
                        <a:t>The urgent need to solve the problem</a:t>
                      </a:r>
                      <a:endParaRPr lang="en-IN" sz="3200" dirty="0"/>
                    </a:p>
                  </a:txBody>
                  <a:tcPr/>
                </a:tc>
                <a:extLst>
                  <a:ext uri="{0D108BD9-81ED-4DB2-BD59-A6C34878D82A}">
                    <a16:rowId xmlns:a16="http://schemas.microsoft.com/office/drawing/2014/main" val="1384960166"/>
                  </a:ext>
                </a:extLst>
              </a:tr>
              <a:tr h="370840">
                <a:tc>
                  <a:txBody>
                    <a:bodyPr/>
                    <a:lstStyle/>
                    <a:p>
                      <a:r>
                        <a:rPr lang="en-US" sz="3200" dirty="0"/>
                        <a:t>GIVE</a:t>
                      </a:r>
                      <a:endParaRPr lang="en-IN" sz="3200" dirty="0"/>
                    </a:p>
                  </a:txBody>
                  <a:tcPr/>
                </a:tc>
                <a:tc>
                  <a:txBody>
                    <a:bodyPr/>
                    <a:lstStyle/>
                    <a:p>
                      <a:r>
                        <a:rPr lang="en-US" sz="3200" dirty="0"/>
                        <a:t>Give suitable suggestions</a:t>
                      </a:r>
                      <a:endParaRPr lang="en-IN" sz="3200" dirty="0"/>
                    </a:p>
                  </a:txBody>
                  <a:tcPr/>
                </a:tc>
                <a:extLst>
                  <a:ext uri="{0D108BD9-81ED-4DB2-BD59-A6C34878D82A}">
                    <a16:rowId xmlns:a16="http://schemas.microsoft.com/office/drawing/2014/main" val="3961829469"/>
                  </a:ext>
                </a:extLst>
              </a:tr>
            </a:tbl>
          </a:graphicData>
        </a:graphic>
      </p:graphicFrame>
    </p:spTree>
    <p:extLst>
      <p:ext uri="{BB962C8B-B14F-4D97-AF65-F5344CB8AC3E}">
        <p14:creationId xmlns:p14="http://schemas.microsoft.com/office/powerpoint/2010/main" val="48111719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7" grpId="0" animBg="1"/>
    </p:bldLst>
  </p:timing>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E1217"/>
      </a:dk2>
      <a:lt2>
        <a:srgbClr val="FAFDFD"/>
      </a:lt2>
      <a:accent1>
        <a:srgbClr val="78475D"/>
      </a:accent1>
      <a:accent2>
        <a:srgbClr val="A7D068"/>
      </a:accent2>
      <a:accent3>
        <a:srgbClr val="78C5CF"/>
      </a:accent3>
      <a:accent4>
        <a:srgbClr val="D36E88"/>
      </a:accent4>
      <a:accent5>
        <a:srgbClr val="D3C588"/>
      </a:accent5>
      <a:accent6>
        <a:srgbClr val="ED9E57"/>
      </a:accent6>
      <a:hlink>
        <a:srgbClr val="78C5CF"/>
      </a:hlink>
      <a:folHlink>
        <a:srgbClr val="D36E88"/>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E2D42CFC-65DC-41E3-8961-A8E5A2991312}"/>
    </a:ext>
  </a:extLst>
</a:theme>
</file>

<file path=docProps/app.xml><?xml version="1.0" encoding="utf-8"?>
<Properties xmlns="http://schemas.openxmlformats.org/officeDocument/2006/extended-properties" xmlns:vt="http://schemas.openxmlformats.org/officeDocument/2006/docPropsVTypes">
  <Template>TM10001104[[fn=Feathered]]</Template>
  <TotalTime>3507</TotalTime>
  <Words>3057</Words>
  <Application>Microsoft Office PowerPoint</Application>
  <PresentationFormat>Widescreen</PresentationFormat>
  <Paragraphs>244</Paragraphs>
  <Slides>40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Century Schoolbook</vt:lpstr>
      <vt:lpstr>Comic Sans MS</vt:lpstr>
      <vt:lpstr>Corbel</vt:lpstr>
      <vt:lpstr>Monotype Corsiva</vt:lpstr>
      <vt:lpstr>Feathered</vt:lpstr>
      <vt:lpstr>Class XII</vt:lpstr>
      <vt:lpstr>PowerPoint Presentation</vt:lpstr>
      <vt:lpstr>It’s a process</vt:lpstr>
      <vt:lpstr>PowerPoint Presentation</vt:lpstr>
      <vt:lpstr>Collection of ideas</vt:lpstr>
      <vt:lpstr>PowerPoint Presentation</vt:lpstr>
      <vt:lpstr>PLAN</vt:lpstr>
      <vt:lpstr>PowerPoint Presentation</vt:lpstr>
      <vt:lpstr>Increase in the number of vehicles causes pollution and traffic jams. Write an article in 120-150 words for a national daily. Highlight the urgent need to solve this man made problem. Give  suitable suggestions. </vt:lpstr>
      <vt:lpstr>Brainstorming Just think</vt:lpstr>
      <vt:lpstr>Let us see how it works …</vt:lpstr>
      <vt:lpstr>Let us see how it works …</vt:lpstr>
      <vt:lpstr>ORGANISING</vt:lpstr>
      <vt:lpstr>PowerPoint Presentation</vt:lpstr>
      <vt:lpstr>Rearrange these sentences in their correct order to form the base of a meaningful article.</vt:lpstr>
      <vt:lpstr>Rearrange these sentences in their correct order to form the base of a meaningful article.</vt:lpstr>
      <vt:lpstr>Rearrange these sentences in their correct order to form the base of a meaningful article.</vt:lpstr>
      <vt:lpstr>DRAFTING</vt:lpstr>
      <vt:lpstr>WRITE</vt:lpstr>
      <vt:lpstr>PowerPoint Presentation</vt:lpstr>
      <vt:lpstr>PowerPoint Presentation</vt:lpstr>
      <vt:lpstr>PowerPoint Presentation</vt:lpstr>
      <vt:lpstr>EDITING</vt:lpstr>
      <vt:lpstr>Checklist (COPS)</vt:lpstr>
      <vt:lpstr>PowerPoint Presentation</vt:lpstr>
      <vt:lpstr>PowerPoint Presentation</vt:lpstr>
      <vt:lpstr>PowerPoint Presentation</vt:lpstr>
      <vt:lpstr>PowerPoint Presentation</vt:lpstr>
      <vt:lpstr>Recapitulation QUIZ</vt:lpstr>
      <vt:lpstr>REVISING</vt:lpstr>
      <vt:lpstr>STAR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Recapitulate</vt:lpstr>
      <vt:lpstr>Marking Scheme – Article 5 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Article Writing</dc:title>
  <dc:creator>Dolly</dc:creator>
  <cp:lastModifiedBy>SEEMA DUTT</cp:lastModifiedBy>
  <cp:revision>63</cp:revision>
  <dcterms:created xsi:type="dcterms:W3CDTF">2020-07-27T14:33:56Z</dcterms:created>
  <dcterms:modified xsi:type="dcterms:W3CDTF">2022-09-07T16:26:46Z</dcterms:modified>
</cp:coreProperties>
</file>